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6" r:id="rId3"/>
  </p:sldMasterIdLst>
  <p:notesMasterIdLst>
    <p:notesMasterId r:id="rId8"/>
  </p:notesMasterIdLst>
  <p:sldIdLst>
    <p:sldId id="258" r:id="rId4"/>
    <p:sldId id="259" r:id="rId5"/>
    <p:sldId id="261" r:id="rId6"/>
    <p:sldId id="286" r:id="rId7"/>
    <p:sldId id="281" r:id="rId9"/>
    <p:sldId id="282" r:id="rId10"/>
    <p:sldId id="262" r:id="rId11"/>
    <p:sldId id="288" r:id="rId12"/>
    <p:sldId id="284" r:id="rId13"/>
    <p:sldId id="304" r:id="rId14"/>
    <p:sldId id="264" r:id="rId15"/>
    <p:sldId id="289" r:id="rId16"/>
    <p:sldId id="277" r:id="rId17"/>
    <p:sldId id="270" r:id="rId18"/>
    <p:sldId id="290" r:id="rId19"/>
    <p:sldId id="260" r:id="rId20"/>
    <p:sldId id="293" r:id="rId21"/>
    <p:sldId id="291" r:id="rId22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0F0"/>
    <a:srgbClr val="ECD9CA"/>
    <a:srgbClr val="BDC8C0"/>
    <a:srgbClr val="E1DDDC"/>
    <a:srgbClr val="A99F9D"/>
    <a:srgbClr val="BCC7BF"/>
    <a:srgbClr val="C6B0A0"/>
    <a:srgbClr val="AAA09E"/>
    <a:srgbClr val="CCB5A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1" autoAdjust="0"/>
    <p:restoredTop sz="96314" autoAdjust="0"/>
  </p:normalViewPr>
  <p:slideViewPr>
    <p:cSldViewPr snapToGrid="0">
      <p:cViewPr varScale="1">
        <p:scale>
          <a:sx n="110" d="100"/>
          <a:sy n="110" d="100"/>
        </p:scale>
        <p:origin x="-510" y="-78"/>
      </p:cViewPr>
      <p:guideLst>
        <p:guide orient="horz" pos="215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169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gs" Target="tags/tag87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觅知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007605" y="627865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5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1" Type="http://schemas.openxmlformats.org/officeDocument/2006/relationships/notesSlide" Target="../notesSlides/notesSlide1.xml"/><Relationship Id="rId80" Type="http://schemas.openxmlformats.org/officeDocument/2006/relationships/slideLayout" Target="../slideLayouts/slideLayout1.xml"/><Relationship Id="rId8" Type="http://schemas.openxmlformats.org/officeDocument/2006/relationships/tags" Target="../tags/tag8.xml"/><Relationship Id="rId79" Type="http://schemas.openxmlformats.org/officeDocument/2006/relationships/tags" Target="../tags/tag79.xml"/><Relationship Id="rId78" Type="http://schemas.openxmlformats.org/officeDocument/2006/relationships/tags" Target="../tags/tag78.xml"/><Relationship Id="rId77" Type="http://schemas.openxmlformats.org/officeDocument/2006/relationships/tags" Target="../tags/tag77.xml"/><Relationship Id="rId76" Type="http://schemas.openxmlformats.org/officeDocument/2006/relationships/tags" Target="../tags/tag76.xml"/><Relationship Id="rId75" Type="http://schemas.openxmlformats.org/officeDocument/2006/relationships/tags" Target="../tags/tag75.xml"/><Relationship Id="rId74" Type="http://schemas.openxmlformats.org/officeDocument/2006/relationships/tags" Target="../tags/tag74.xml"/><Relationship Id="rId73" Type="http://schemas.openxmlformats.org/officeDocument/2006/relationships/tags" Target="../tags/tag73.xml"/><Relationship Id="rId72" Type="http://schemas.openxmlformats.org/officeDocument/2006/relationships/tags" Target="../tags/tag72.xml"/><Relationship Id="rId71" Type="http://schemas.openxmlformats.org/officeDocument/2006/relationships/tags" Target="../tags/tag71.xml"/><Relationship Id="rId70" Type="http://schemas.openxmlformats.org/officeDocument/2006/relationships/tags" Target="../tags/tag70.xml"/><Relationship Id="rId7" Type="http://schemas.openxmlformats.org/officeDocument/2006/relationships/tags" Target="../tags/tag7.xml"/><Relationship Id="rId69" Type="http://schemas.openxmlformats.org/officeDocument/2006/relationships/tags" Target="../tags/tag69.xml"/><Relationship Id="rId68" Type="http://schemas.openxmlformats.org/officeDocument/2006/relationships/tags" Target="../tags/tag68.xml"/><Relationship Id="rId67" Type="http://schemas.openxmlformats.org/officeDocument/2006/relationships/tags" Target="../tags/tag67.xml"/><Relationship Id="rId66" Type="http://schemas.openxmlformats.org/officeDocument/2006/relationships/tags" Target="../tags/tag66.xml"/><Relationship Id="rId65" Type="http://schemas.openxmlformats.org/officeDocument/2006/relationships/tags" Target="../tags/tag65.xml"/><Relationship Id="rId64" Type="http://schemas.openxmlformats.org/officeDocument/2006/relationships/tags" Target="../tags/tag64.xml"/><Relationship Id="rId63" Type="http://schemas.openxmlformats.org/officeDocument/2006/relationships/tags" Target="../tags/tag63.xml"/><Relationship Id="rId62" Type="http://schemas.openxmlformats.org/officeDocument/2006/relationships/tags" Target="../tags/tag62.xml"/><Relationship Id="rId61" Type="http://schemas.openxmlformats.org/officeDocument/2006/relationships/tags" Target="../tags/tag61.xml"/><Relationship Id="rId60" Type="http://schemas.openxmlformats.org/officeDocument/2006/relationships/tags" Target="../tags/tag60.xml"/><Relationship Id="rId6" Type="http://schemas.openxmlformats.org/officeDocument/2006/relationships/tags" Target="../tags/tag6.xml"/><Relationship Id="rId59" Type="http://schemas.openxmlformats.org/officeDocument/2006/relationships/tags" Target="../tags/tag59.xml"/><Relationship Id="rId58" Type="http://schemas.openxmlformats.org/officeDocument/2006/relationships/tags" Target="../tags/tag58.xml"/><Relationship Id="rId57" Type="http://schemas.openxmlformats.org/officeDocument/2006/relationships/tags" Target="../tags/tag57.xml"/><Relationship Id="rId56" Type="http://schemas.openxmlformats.org/officeDocument/2006/relationships/tags" Target="../tags/tag56.xml"/><Relationship Id="rId55" Type="http://schemas.openxmlformats.org/officeDocument/2006/relationships/tags" Target="../tags/tag55.xml"/><Relationship Id="rId54" Type="http://schemas.openxmlformats.org/officeDocument/2006/relationships/tags" Target="../tags/tag54.xml"/><Relationship Id="rId53" Type="http://schemas.openxmlformats.org/officeDocument/2006/relationships/tags" Target="../tags/tag53.xml"/><Relationship Id="rId52" Type="http://schemas.openxmlformats.org/officeDocument/2006/relationships/tags" Target="../tags/tag52.xml"/><Relationship Id="rId51" Type="http://schemas.openxmlformats.org/officeDocument/2006/relationships/tags" Target="../tags/tag51.xml"/><Relationship Id="rId50" Type="http://schemas.openxmlformats.org/officeDocument/2006/relationships/tags" Target="../tags/tag50.xml"/><Relationship Id="rId5" Type="http://schemas.openxmlformats.org/officeDocument/2006/relationships/tags" Target="../tags/tag5.xml"/><Relationship Id="rId49" Type="http://schemas.openxmlformats.org/officeDocument/2006/relationships/tags" Target="../tags/tag49.xml"/><Relationship Id="rId48" Type="http://schemas.openxmlformats.org/officeDocument/2006/relationships/tags" Target="../tags/tag48.xml"/><Relationship Id="rId47" Type="http://schemas.openxmlformats.org/officeDocument/2006/relationships/tags" Target="../tags/tag47.xml"/><Relationship Id="rId46" Type="http://schemas.openxmlformats.org/officeDocument/2006/relationships/tags" Target="../tags/tag46.xml"/><Relationship Id="rId45" Type="http://schemas.openxmlformats.org/officeDocument/2006/relationships/tags" Target="../tags/tag45.xml"/><Relationship Id="rId44" Type="http://schemas.openxmlformats.org/officeDocument/2006/relationships/tags" Target="../tags/tag44.xml"/><Relationship Id="rId43" Type="http://schemas.openxmlformats.org/officeDocument/2006/relationships/tags" Target="../tags/tag43.xml"/><Relationship Id="rId42" Type="http://schemas.openxmlformats.org/officeDocument/2006/relationships/tags" Target="../tags/tag42.xml"/><Relationship Id="rId41" Type="http://schemas.openxmlformats.org/officeDocument/2006/relationships/tags" Target="../tags/tag41.xml"/><Relationship Id="rId40" Type="http://schemas.openxmlformats.org/officeDocument/2006/relationships/tags" Target="../tags/tag40.xml"/><Relationship Id="rId4" Type="http://schemas.openxmlformats.org/officeDocument/2006/relationships/tags" Target="../tags/tag4.xml"/><Relationship Id="rId39" Type="http://schemas.openxmlformats.org/officeDocument/2006/relationships/tags" Target="../tags/tag39.xml"/><Relationship Id="rId38" Type="http://schemas.openxmlformats.org/officeDocument/2006/relationships/tags" Target="../tags/tag38.xml"/><Relationship Id="rId37" Type="http://schemas.openxmlformats.org/officeDocument/2006/relationships/tags" Target="../tags/tag37.xml"/><Relationship Id="rId36" Type="http://schemas.openxmlformats.org/officeDocument/2006/relationships/tags" Target="../tags/tag36.xml"/><Relationship Id="rId35" Type="http://schemas.openxmlformats.org/officeDocument/2006/relationships/tags" Target="../tags/tag35.xml"/><Relationship Id="rId34" Type="http://schemas.openxmlformats.org/officeDocument/2006/relationships/tags" Target="../tags/tag34.xml"/><Relationship Id="rId33" Type="http://schemas.openxmlformats.org/officeDocument/2006/relationships/tags" Target="../tags/tag33.xml"/><Relationship Id="rId32" Type="http://schemas.openxmlformats.org/officeDocument/2006/relationships/tags" Target="../tags/tag32.xml"/><Relationship Id="rId31" Type="http://schemas.openxmlformats.org/officeDocument/2006/relationships/tags" Target="../tags/tag31.xml"/><Relationship Id="rId30" Type="http://schemas.openxmlformats.org/officeDocument/2006/relationships/tags" Target="../tags/tag30.xml"/><Relationship Id="rId3" Type="http://schemas.openxmlformats.org/officeDocument/2006/relationships/tags" Target="../tags/tag3.xml"/><Relationship Id="rId29" Type="http://schemas.openxmlformats.org/officeDocument/2006/relationships/tags" Target="../tags/tag29.xml"/><Relationship Id="rId28" Type="http://schemas.openxmlformats.org/officeDocument/2006/relationships/tags" Target="../tags/tag28.xml"/><Relationship Id="rId27" Type="http://schemas.openxmlformats.org/officeDocument/2006/relationships/tags" Target="../tags/tag27.xml"/><Relationship Id="rId26" Type="http://schemas.openxmlformats.org/officeDocument/2006/relationships/tags" Target="../tags/tag26.xml"/><Relationship Id="rId25" Type="http://schemas.openxmlformats.org/officeDocument/2006/relationships/tags" Target="../tags/tag25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0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8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3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09026" y="1131277"/>
            <a:ext cx="7806683" cy="45954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636369" y="-606669"/>
            <a:ext cx="1172307" cy="1172307"/>
          </a:xfrm>
          <a:prstGeom prst="ellipse">
            <a:avLst/>
          </a:prstGeom>
          <a:solidFill>
            <a:srgbClr val="EC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273705" y="3429000"/>
            <a:ext cx="1172307" cy="1172307"/>
          </a:xfrm>
          <a:prstGeom prst="ellipse">
            <a:avLst/>
          </a:prstGeom>
          <a:solidFill>
            <a:srgbClr val="BDC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316666" y="5002823"/>
            <a:ext cx="1172307" cy="1172307"/>
          </a:xfrm>
          <a:prstGeom prst="ellipse">
            <a:avLst/>
          </a:prstGeom>
          <a:solidFill>
            <a:srgbClr val="BDC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108759" y="1894744"/>
            <a:ext cx="731226" cy="731226"/>
          </a:xfrm>
          <a:prstGeom prst="ellipse">
            <a:avLst/>
          </a:prstGeom>
          <a:solidFill>
            <a:srgbClr val="A99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46800" y="3755781"/>
            <a:ext cx="347296" cy="347296"/>
          </a:xfrm>
          <a:prstGeom prst="ellipse">
            <a:avLst/>
          </a:prstGeom>
          <a:solidFill>
            <a:srgbClr val="EC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579720" y="957629"/>
            <a:ext cx="347296" cy="347296"/>
          </a:xfrm>
          <a:prstGeom prst="ellipse">
            <a:avLst/>
          </a:prstGeom>
          <a:solidFill>
            <a:srgbClr val="BCC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645356" y="4829175"/>
            <a:ext cx="347296" cy="347296"/>
          </a:xfrm>
          <a:prstGeom prst="ellipse">
            <a:avLst/>
          </a:prstGeom>
          <a:solidFill>
            <a:srgbClr val="A99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587999" y="6098930"/>
            <a:ext cx="1016000" cy="152400"/>
            <a:chOff x="-2407920" y="-1463040"/>
            <a:chExt cx="1828800" cy="274320"/>
          </a:xfrm>
          <a:solidFill>
            <a:srgbClr val="ECD9CA"/>
          </a:solidFill>
        </p:grpSpPr>
        <p:sp>
          <p:nvSpPr>
            <p:cNvPr id="14" name="椭圆 13"/>
            <p:cNvSpPr/>
            <p:nvPr/>
          </p:nvSpPr>
          <p:spPr>
            <a:xfrm>
              <a:off x="-240792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-188976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-137160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-85344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6288656" y="2847740"/>
            <a:ext cx="4511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黄薇洁小组汇报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1" name="iṩļïḓè"/>
          <p:cNvSpPr txBox="1"/>
          <p:nvPr/>
        </p:nvSpPr>
        <p:spPr bwMode="auto">
          <a:xfrm>
            <a:off x="6254151" y="2229022"/>
            <a:ext cx="4218317" cy="50582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思源黑体" panose="020B0500000000000000" pitchFamily="34" charset="-122"/>
              </a:rPr>
              <a:t>2019</a:t>
            </a: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思源黑体" panose="020B0500000000000000" pitchFamily="34" charset="-122"/>
              </a:rPr>
              <a:t>级广告设计与制作专业  实训汇报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思源黑体" panose="020B0500000000000000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314146" y="3896402"/>
            <a:ext cx="381326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latin typeface="+mn-ea"/>
                <a:sym typeface="思源黑体" panose="020B0500000000000000" pitchFamily="34" charset="-122"/>
              </a:rPr>
              <a:t>汇报人：黄薇洁，</a:t>
            </a:r>
            <a:r>
              <a:rPr lang="zh-CN" altLang="en-US" sz="1200" dirty="0" smtClean="0">
                <a:latin typeface="+mn-ea"/>
              </a:rPr>
              <a:t>傅榆淩，沈捷予，谭晓梅，陈明杉 </a:t>
            </a:r>
            <a:endParaRPr lang="zh-CN" altLang="en-US" sz="1200" dirty="0" smtClean="0">
              <a:latin typeface="+mn-ea"/>
            </a:endParaRPr>
          </a:p>
          <a:p>
            <a:pPr algn="dist"/>
            <a:endParaRPr lang="zh-CN" altLang="en-US" sz="2800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6323479" y="1357633"/>
            <a:ext cx="0" cy="4216468"/>
          </a:xfrm>
          <a:prstGeom prst="line">
            <a:avLst/>
          </a:prstGeom>
          <a:ln>
            <a:solidFill>
              <a:srgbClr val="6C7D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 descr="QQ图片20210708093715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48740" y="181064"/>
            <a:ext cx="3609975" cy="6219825"/>
          </a:xfrm>
          <a:prstGeom prst="rect">
            <a:avLst/>
          </a:prstGeom>
        </p:spPr>
      </p:pic>
      <p:pic>
        <p:nvPicPr>
          <p:cNvPr id="4" name="图片 3" descr="QQ图片202107081401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80" y="5320665"/>
            <a:ext cx="1094740" cy="1162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5814315" y="3911048"/>
            <a:ext cx="1016000" cy="152400"/>
            <a:chOff x="-2407920" y="-1463040"/>
            <a:chExt cx="1828800" cy="274320"/>
          </a:xfrm>
          <a:solidFill>
            <a:srgbClr val="CCB5A5"/>
          </a:solidFill>
        </p:grpSpPr>
        <p:sp>
          <p:nvSpPr>
            <p:cNvPr id="41" name="椭圆 40"/>
            <p:cNvSpPr/>
            <p:nvPr/>
          </p:nvSpPr>
          <p:spPr>
            <a:xfrm>
              <a:off x="-240792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-188976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-137160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-85344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cxnSp>
        <p:nvCxnSpPr>
          <p:cNvPr id="46" name="直接连接符 45"/>
          <p:cNvCxnSpPr/>
          <p:nvPr/>
        </p:nvCxnSpPr>
        <p:spPr>
          <a:xfrm>
            <a:off x="4081839" y="3986887"/>
            <a:ext cx="1210519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iṩļïḓè"/>
          <p:cNvSpPr txBox="1"/>
          <p:nvPr/>
        </p:nvSpPr>
        <p:spPr bwMode="auto">
          <a:xfrm>
            <a:off x="5185673" y="3733975"/>
            <a:ext cx="2120437" cy="50582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endParaRPr lang="en-US" altLang="zh-CN" b="1" dirty="0">
              <a:solidFill>
                <a:schemeClr val="bg1">
                  <a:lumMod val="6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7278872" y="3975569"/>
            <a:ext cx="1210519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>
          <a:xfrm>
            <a:off x="9636369" y="-606669"/>
            <a:ext cx="1172307" cy="1172307"/>
          </a:xfrm>
          <a:prstGeom prst="ellipse">
            <a:avLst/>
          </a:prstGeom>
          <a:solidFill>
            <a:srgbClr val="EC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10273705" y="3429000"/>
            <a:ext cx="1172307" cy="1172307"/>
          </a:xfrm>
          <a:prstGeom prst="ellipse">
            <a:avLst/>
          </a:prstGeom>
          <a:solidFill>
            <a:srgbClr val="BDC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2316666" y="5002823"/>
            <a:ext cx="1172307" cy="1172307"/>
          </a:xfrm>
          <a:prstGeom prst="ellipse">
            <a:avLst/>
          </a:prstGeom>
          <a:solidFill>
            <a:srgbClr val="BDC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2108759" y="1894744"/>
            <a:ext cx="731226" cy="731226"/>
          </a:xfrm>
          <a:prstGeom prst="ellipse">
            <a:avLst/>
          </a:prstGeom>
          <a:solidFill>
            <a:srgbClr val="EC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546800" y="3755781"/>
            <a:ext cx="347296" cy="347296"/>
          </a:xfrm>
          <a:prstGeom prst="ellipse">
            <a:avLst/>
          </a:prstGeom>
          <a:solidFill>
            <a:srgbClr val="A99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8579720" y="957629"/>
            <a:ext cx="347296" cy="347296"/>
          </a:xfrm>
          <a:prstGeom prst="ellipse">
            <a:avLst/>
          </a:prstGeom>
          <a:solidFill>
            <a:srgbClr val="A99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8645356" y="4829175"/>
            <a:ext cx="347296" cy="347296"/>
          </a:xfrm>
          <a:prstGeom prst="ellipse">
            <a:avLst/>
          </a:prstGeom>
          <a:solidFill>
            <a:srgbClr val="A99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9" name="iṩļïḓè"/>
          <p:cNvSpPr txBox="1"/>
          <p:nvPr/>
        </p:nvSpPr>
        <p:spPr bwMode="auto">
          <a:xfrm>
            <a:off x="3890513" y="2721807"/>
            <a:ext cx="4839419" cy="857255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H5</a:t>
            </a:r>
            <a:r>
              <a:rPr lang="zh-CN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制作排版</a:t>
            </a:r>
            <a:endParaRPr lang="zh-CN" alt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 rot="5400000">
            <a:off x="5072380" y="260350"/>
            <a:ext cx="2047240" cy="7058025"/>
            <a:chOff x="3283308" y="1062868"/>
            <a:chExt cx="2269699" cy="3360342"/>
          </a:xfrm>
        </p:grpSpPr>
        <p:sp>
          <p:nvSpPr>
            <p:cNvPr id="47" name="Freeform 7"/>
            <p:cNvSpPr/>
            <p:nvPr/>
          </p:nvSpPr>
          <p:spPr bwMode="auto">
            <a:xfrm>
              <a:off x="4126134" y="1062868"/>
              <a:ext cx="877744" cy="3360342"/>
            </a:xfrm>
            <a:custGeom>
              <a:avLst/>
              <a:gdLst>
                <a:gd name="T0" fmla="*/ 0 w 777"/>
                <a:gd name="T1" fmla="*/ 2974 h 2974"/>
                <a:gd name="T2" fmla="*/ 507 w 777"/>
                <a:gd name="T3" fmla="*/ 2467 h 2974"/>
                <a:gd name="T4" fmla="*/ 388 w 777"/>
                <a:gd name="T5" fmla="*/ 2138 h 2974"/>
                <a:gd name="T6" fmla="*/ 277 w 777"/>
                <a:gd name="T7" fmla="*/ 1818 h 2974"/>
                <a:gd name="T8" fmla="*/ 398 w 777"/>
                <a:gd name="T9" fmla="*/ 1488 h 2974"/>
                <a:gd name="T10" fmla="*/ 507 w 777"/>
                <a:gd name="T11" fmla="*/ 1171 h 2974"/>
                <a:gd name="T12" fmla="*/ 390 w 777"/>
                <a:gd name="T13" fmla="*/ 844 h 2974"/>
                <a:gd name="T14" fmla="*/ 267 w 777"/>
                <a:gd name="T15" fmla="*/ 511 h 2974"/>
                <a:gd name="T16" fmla="*/ 777 w 777"/>
                <a:gd name="T17" fmla="*/ 0 h 2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7" h="2974">
                  <a:moveTo>
                    <a:pt x="0" y="2974"/>
                  </a:moveTo>
                  <a:cubicBezTo>
                    <a:pt x="280" y="2974"/>
                    <a:pt x="507" y="2747"/>
                    <a:pt x="507" y="2467"/>
                  </a:cubicBezTo>
                  <a:cubicBezTo>
                    <a:pt x="507" y="2342"/>
                    <a:pt x="459" y="2227"/>
                    <a:pt x="388" y="2138"/>
                  </a:cubicBezTo>
                  <a:cubicBezTo>
                    <a:pt x="317" y="2049"/>
                    <a:pt x="277" y="1939"/>
                    <a:pt x="277" y="1818"/>
                  </a:cubicBezTo>
                  <a:cubicBezTo>
                    <a:pt x="277" y="1692"/>
                    <a:pt x="326" y="1577"/>
                    <a:pt x="398" y="1488"/>
                  </a:cubicBezTo>
                  <a:cubicBezTo>
                    <a:pt x="469" y="1400"/>
                    <a:pt x="507" y="1290"/>
                    <a:pt x="507" y="1171"/>
                  </a:cubicBezTo>
                  <a:cubicBezTo>
                    <a:pt x="507" y="1047"/>
                    <a:pt x="465" y="933"/>
                    <a:pt x="390" y="844"/>
                  </a:cubicBezTo>
                  <a:cubicBezTo>
                    <a:pt x="315" y="754"/>
                    <a:pt x="267" y="638"/>
                    <a:pt x="267" y="511"/>
                  </a:cubicBezTo>
                  <a:cubicBezTo>
                    <a:pt x="267" y="229"/>
                    <a:pt x="496" y="0"/>
                    <a:pt x="777" y="0"/>
                  </a:cubicBezTo>
                </a:path>
              </a:pathLst>
            </a:custGeom>
            <a:noFill/>
            <a:ln w="12700" cap="flat">
              <a:solidFill>
                <a:srgbClr val="C6B0A0"/>
              </a:solidFill>
              <a:prstDash val="solid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latin typeface="思源黑体 Medium" panose="020B0600000000000000" pitchFamily="34" charset="-122"/>
                <a:ea typeface="思源黑体 Medium" panose="020B0600000000000000" pitchFamily="34" charset="-122"/>
                <a:sym typeface="思源黑体 Medium" panose="020B0600000000000000" pitchFamily="34" charset="-122"/>
              </a:endParaRPr>
            </a:p>
          </p:txBody>
        </p:sp>
        <p:sp>
          <p:nvSpPr>
            <p:cNvPr id="48" name="Oval 12"/>
            <p:cNvSpPr>
              <a:spLocks noChangeArrowheads="1"/>
            </p:cNvSpPr>
            <p:nvPr/>
          </p:nvSpPr>
          <p:spPr bwMode="auto">
            <a:xfrm>
              <a:off x="4382521" y="1417746"/>
              <a:ext cx="122932" cy="123395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latin typeface="思源黑体 Medium" panose="020B0600000000000000" pitchFamily="34" charset="-122"/>
                <a:ea typeface="思源黑体 Medium" panose="020B0600000000000000" pitchFamily="34" charset="-122"/>
                <a:sym typeface="思源黑体 Medium" panose="020B0600000000000000" pitchFamily="34" charset="-122"/>
              </a:endParaRPr>
            </a:p>
          </p:txBody>
        </p:sp>
        <p:sp>
          <p:nvSpPr>
            <p:cNvPr id="49" name="Oval 13"/>
            <p:cNvSpPr>
              <a:spLocks noChangeArrowheads="1"/>
            </p:cNvSpPr>
            <p:nvPr/>
          </p:nvSpPr>
          <p:spPr bwMode="auto">
            <a:xfrm>
              <a:off x="4658042" y="2334116"/>
              <a:ext cx="123411" cy="122916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latin typeface="思源黑体 Medium" panose="020B0600000000000000" pitchFamily="34" charset="-122"/>
                <a:ea typeface="思源黑体 Medium" panose="020B0600000000000000" pitchFamily="34" charset="-122"/>
                <a:sym typeface="思源黑体 Medium" panose="020B0600000000000000" pitchFamily="34" charset="-122"/>
              </a:endParaRPr>
            </a:p>
          </p:txBody>
        </p:sp>
        <p:sp>
          <p:nvSpPr>
            <p:cNvPr id="50" name="Oval 14"/>
            <p:cNvSpPr>
              <a:spLocks noChangeArrowheads="1"/>
            </p:cNvSpPr>
            <p:nvPr/>
          </p:nvSpPr>
          <p:spPr bwMode="auto">
            <a:xfrm>
              <a:off x="4375824" y="3025698"/>
              <a:ext cx="122932" cy="122916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latin typeface="思源黑体 Medium" panose="020B0600000000000000" pitchFamily="34" charset="-122"/>
                <a:ea typeface="思源黑体 Medium" panose="020B0600000000000000" pitchFamily="34" charset="-122"/>
                <a:sym typeface="思源黑体 Medium" panose="020B0600000000000000" pitchFamily="34" charset="-122"/>
              </a:endParaRPr>
            </a:p>
          </p:txBody>
        </p:sp>
        <p:sp>
          <p:nvSpPr>
            <p:cNvPr id="51" name="Oval 15"/>
            <p:cNvSpPr>
              <a:spLocks noChangeArrowheads="1"/>
            </p:cNvSpPr>
            <p:nvPr/>
          </p:nvSpPr>
          <p:spPr bwMode="auto">
            <a:xfrm>
              <a:off x="4624080" y="3993721"/>
              <a:ext cx="123411" cy="122916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latin typeface="思源黑体 Medium" panose="020B0600000000000000" pitchFamily="34" charset="-122"/>
                <a:ea typeface="思源黑体 Medium" panose="020B0600000000000000" pitchFamily="34" charset="-122"/>
                <a:sym typeface="思源黑体 Medium" panose="020B0600000000000000" pitchFamily="34" charset="-122"/>
              </a:endParaRPr>
            </a:p>
          </p:txBody>
        </p:sp>
        <p:sp>
          <p:nvSpPr>
            <p:cNvPr id="52" name="Line 16"/>
            <p:cNvSpPr>
              <a:spLocks noChangeShapeType="1"/>
            </p:cNvSpPr>
            <p:nvPr/>
          </p:nvSpPr>
          <p:spPr bwMode="auto">
            <a:xfrm flipH="1">
              <a:off x="3610967" y="1479922"/>
              <a:ext cx="771554" cy="0"/>
            </a:xfrm>
            <a:prstGeom prst="line">
              <a:avLst/>
            </a:prstGeom>
            <a:noFill/>
            <a:ln w="12700" cap="flat">
              <a:solidFill>
                <a:srgbClr val="ECD9CA"/>
              </a:solidFill>
              <a:prstDash val="solid"/>
              <a:miter lim="800000"/>
              <a:headEnd type="none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latin typeface="思源黑体 Medium" panose="020B0600000000000000" pitchFamily="34" charset="-122"/>
                <a:ea typeface="思源黑体 Medium" panose="020B0600000000000000" pitchFamily="34" charset="-122"/>
                <a:sym typeface="思源黑体 Medium" panose="020B0600000000000000" pitchFamily="34" charset="-122"/>
              </a:endParaRPr>
            </a:p>
          </p:txBody>
        </p:sp>
        <p:sp>
          <p:nvSpPr>
            <p:cNvPr id="53" name="Line 17"/>
            <p:cNvSpPr>
              <a:spLocks noChangeShapeType="1"/>
            </p:cNvSpPr>
            <p:nvPr/>
          </p:nvSpPr>
          <p:spPr bwMode="auto">
            <a:xfrm flipH="1">
              <a:off x="4781453" y="2394857"/>
              <a:ext cx="771554" cy="0"/>
            </a:xfrm>
            <a:prstGeom prst="line">
              <a:avLst/>
            </a:prstGeom>
            <a:noFill/>
            <a:ln w="12700" cap="flat">
              <a:solidFill>
                <a:srgbClr val="BDC8C0"/>
              </a:solidFill>
              <a:prstDash val="solid"/>
              <a:miter lim="800000"/>
              <a:headEnd type="oval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latin typeface="思源黑体 Medium" panose="020B0600000000000000" pitchFamily="34" charset="-122"/>
                <a:ea typeface="思源黑体 Medium" panose="020B0600000000000000" pitchFamily="34" charset="-122"/>
                <a:sym typeface="思源黑体 Medium" panose="020B0600000000000000" pitchFamily="34" charset="-122"/>
              </a:endParaRPr>
            </a:p>
          </p:txBody>
        </p:sp>
        <p:sp>
          <p:nvSpPr>
            <p:cNvPr id="54" name="Line 18"/>
            <p:cNvSpPr>
              <a:spLocks noChangeShapeType="1"/>
            </p:cNvSpPr>
            <p:nvPr/>
          </p:nvSpPr>
          <p:spPr bwMode="auto">
            <a:xfrm flipH="1">
              <a:off x="3283308" y="3087395"/>
              <a:ext cx="1093474" cy="0"/>
            </a:xfrm>
            <a:prstGeom prst="line">
              <a:avLst/>
            </a:prstGeom>
            <a:noFill/>
            <a:ln w="12700" cap="flat">
              <a:solidFill>
                <a:srgbClr val="ECD9CA"/>
              </a:solidFill>
              <a:prstDash val="solid"/>
              <a:miter lim="800000"/>
              <a:headEnd type="none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latin typeface="思源黑体 Medium" panose="020B0600000000000000" pitchFamily="34" charset="-122"/>
                <a:ea typeface="思源黑体 Medium" panose="020B0600000000000000" pitchFamily="34" charset="-122"/>
                <a:sym typeface="思源黑体 Medium" panose="020B0600000000000000" pitchFamily="34" charset="-122"/>
              </a:endParaRPr>
            </a:p>
          </p:txBody>
        </p:sp>
        <p:sp>
          <p:nvSpPr>
            <p:cNvPr id="55" name="Line 19"/>
            <p:cNvSpPr>
              <a:spLocks noChangeShapeType="1"/>
            </p:cNvSpPr>
            <p:nvPr/>
          </p:nvSpPr>
          <p:spPr bwMode="auto">
            <a:xfrm flipH="1">
              <a:off x="4746056" y="4055897"/>
              <a:ext cx="770597" cy="0"/>
            </a:xfrm>
            <a:prstGeom prst="line">
              <a:avLst/>
            </a:prstGeom>
            <a:noFill/>
            <a:ln w="12700" cap="flat">
              <a:solidFill>
                <a:srgbClr val="C6B0A0"/>
              </a:solidFill>
              <a:prstDash val="solid"/>
              <a:miter lim="800000"/>
              <a:headEnd type="oval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latin typeface="思源黑体 Medium" panose="020B0600000000000000" pitchFamily="34" charset="-122"/>
                <a:ea typeface="思源黑体 Medium" panose="020B0600000000000000" pitchFamily="34" charset="-122"/>
                <a:sym typeface="思源黑体 Medium" panose="020B0600000000000000" pitchFamily="34" charset="-122"/>
              </a:endParaRPr>
            </a:p>
          </p:txBody>
        </p:sp>
      </p:grpSp>
      <p:sp>
        <p:nvSpPr>
          <p:cNvPr id="28" name="iṩļïḓè"/>
          <p:cNvSpPr txBox="1"/>
          <p:nvPr/>
        </p:nvSpPr>
        <p:spPr bwMode="auto">
          <a:xfrm>
            <a:off x="1052423" y="359426"/>
            <a:ext cx="10144664" cy="365194"/>
          </a:xfrm>
          <a:prstGeom prst="roundRect">
            <a:avLst>
              <a:gd name="adj" fmla="val 50000"/>
            </a:avLst>
          </a:prstGeom>
          <a:solidFill>
            <a:srgbClr val="BCC7BF"/>
          </a:solidFill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H5</a:t>
            </a: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制作整体步骤</a:t>
            </a:r>
            <a:endParaRPr lang="zh-CN" alt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9" name="íṣļîḓè"/>
          <p:cNvSpPr/>
          <p:nvPr/>
        </p:nvSpPr>
        <p:spPr>
          <a:xfrm>
            <a:off x="3068955" y="4925695"/>
            <a:ext cx="542925" cy="542925"/>
          </a:xfrm>
          <a:prstGeom prst="ellipse">
            <a:avLst/>
          </a:prstGeom>
          <a:solidFill>
            <a:srgbClr val="A99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>
            <a:normAutofit/>
          </a:bodyPr>
          <a:lstStyle/>
          <a:p>
            <a:pPr algn="ctr"/>
            <a:r>
              <a:rPr lang="en-US" altLang="zh-CN" sz="1600" b="1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</a:t>
            </a:r>
            <a:endParaRPr lang="en-US" altLang="zh-CN" sz="1600" b="1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0" name="íṣļîḓè"/>
          <p:cNvSpPr/>
          <p:nvPr/>
        </p:nvSpPr>
        <p:spPr>
          <a:xfrm>
            <a:off x="5101590" y="2121535"/>
            <a:ext cx="542925" cy="542925"/>
          </a:xfrm>
          <a:prstGeom prst="ellipse">
            <a:avLst/>
          </a:prstGeom>
          <a:solidFill>
            <a:srgbClr val="BCC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>
            <a:normAutofit/>
          </a:bodyPr>
          <a:lstStyle/>
          <a:p>
            <a:pPr algn="ctr"/>
            <a:r>
              <a:rPr lang="en-US" altLang="zh-CN" sz="1600" b="1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</a:t>
            </a:r>
            <a:endParaRPr lang="en-US" altLang="zh-CN" sz="1600" b="1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1" name="íṣļîḓè"/>
          <p:cNvSpPr/>
          <p:nvPr/>
        </p:nvSpPr>
        <p:spPr>
          <a:xfrm>
            <a:off x="6556375" y="4925695"/>
            <a:ext cx="542925" cy="542925"/>
          </a:xfrm>
          <a:prstGeom prst="ellipse">
            <a:avLst/>
          </a:prstGeom>
          <a:solidFill>
            <a:srgbClr val="E1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>
            <a:normAutofit/>
          </a:bodyPr>
          <a:lstStyle/>
          <a:p>
            <a:pPr algn="ctr"/>
            <a:r>
              <a:rPr lang="en-US" altLang="zh-CN" sz="1600" b="1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3</a:t>
            </a:r>
            <a:endParaRPr lang="en-US" altLang="zh-CN" sz="1600" b="1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2" name="íṣļîḓè"/>
          <p:cNvSpPr/>
          <p:nvPr/>
        </p:nvSpPr>
        <p:spPr>
          <a:xfrm>
            <a:off x="8477250" y="2404745"/>
            <a:ext cx="542925" cy="542925"/>
          </a:xfrm>
          <a:prstGeom prst="ellipse">
            <a:avLst/>
          </a:prstGeom>
          <a:solidFill>
            <a:srgbClr val="EC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>
            <a:normAutofit/>
          </a:bodyPr>
          <a:lstStyle/>
          <a:p>
            <a:pPr algn="ctr"/>
            <a:r>
              <a:rPr lang="en-US" altLang="zh-CN" sz="1600" b="1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4</a:t>
            </a:r>
            <a:endParaRPr lang="en-US" altLang="zh-CN" sz="1600" b="1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84730" y="5746115"/>
            <a:ext cx="21069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找到任意模板选择进行</a:t>
            </a:r>
            <a:r>
              <a:rPr lang="zh-CN" altLang="en-US" sz="1400"/>
              <a:t>编辑</a:t>
            </a:r>
            <a:endParaRPr lang="zh-CN" altLang="en-US" sz="1400"/>
          </a:p>
        </p:txBody>
      </p:sp>
      <p:sp>
        <p:nvSpPr>
          <p:cNvPr id="4" name="文本框 3"/>
          <p:cNvSpPr txBox="1"/>
          <p:nvPr/>
        </p:nvSpPr>
        <p:spPr>
          <a:xfrm>
            <a:off x="4254500" y="1591945"/>
            <a:ext cx="22371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导入素材与资源进行排版</a:t>
            </a:r>
            <a:endParaRPr lang="zh-CN" altLang="en-US" sz="1400"/>
          </a:p>
        </p:txBody>
      </p:sp>
      <p:sp>
        <p:nvSpPr>
          <p:cNvPr id="5" name="文本框 4"/>
          <p:cNvSpPr txBox="1"/>
          <p:nvPr/>
        </p:nvSpPr>
        <p:spPr>
          <a:xfrm>
            <a:off x="7806055" y="2012950"/>
            <a:ext cx="20967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反复产看浏览与设置</a:t>
            </a:r>
            <a:endParaRPr lang="zh-CN" altLang="en-US" sz="1400"/>
          </a:p>
        </p:txBody>
      </p:sp>
      <p:sp>
        <p:nvSpPr>
          <p:cNvPr id="6" name="文本框 5"/>
          <p:cNvSpPr txBox="1"/>
          <p:nvPr/>
        </p:nvSpPr>
        <p:spPr>
          <a:xfrm>
            <a:off x="5774690" y="5746115"/>
            <a:ext cx="21069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设计动画，开始结束</a:t>
            </a:r>
            <a:endParaRPr lang="zh-CN" altLang="en-US" sz="14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5731754" y="3671089"/>
            <a:ext cx="1016000" cy="152400"/>
            <a:chOff x="-2407920" y="-1463040"/>
            <a:chExt cx="1828800" cy="274320"/>
          </a:xfrm>
          <a:solidFill>
            <a:srgbClr val="CCB5A5"/>
          </a:solidFill>
        </p:grpSpPr>
        <p:sp>
          <p:nvSpPr>
            <p:cNvPr id="41" name="椭圆 40"/>
            <p:cNvSpPr/>
            <p:nvPr/>
          </p:nvSpPr>
          <p:spPr>
            <a:xfrm>
              <a:off x="-240792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-188976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-137160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-85344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4473430" y="2453954"/>
            <a:ext cx="3790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H5</a:t>
            </a:r>
            <a:r>
              <a:rPr lang="zh-CN" alt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界面展示</a:t>
            </a:r>
            <a:endParaRPr lang="zh-CN" altLang="en-US" sz="4800" dirty="0">
              <a:solidFill>
                <a:schemeClr val="tx1">
                  <a:lumMod val="95000"/>
                  <a:lumOff val="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4081839" y="3758287"/>
            <a:ext cx="1210519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7278872" y="3746969"/>
            <a:ext cx="1210519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>
          <a:xfrm>
            <a:off x="9636369" y="-606669"/>
            <a:ext cx="1172307" cy="1172307"/>
          </a:xfrm>
          <a:prstGeom prst="ellipse">
            <a:avLst/>
          </a:prstGeom>
          <a:solidFill>
            <a:srgbClr val="EC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10273705" y="3429000"/>
            <a:ext cx="1172307" cy="1172307"/>
          </a:xfrm>
          <a:prstGeom prst="ellipse">
            <a:avLst/>
          </a:prstGeom>
          <a:solidFill>
            <a:srgbClr val="BDC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2316666" y="5002823"/>
            <a:ext cx="1172307" cy="1172307"/>
          </a:xfrm>
          <a:prstGeom prst="ellipse">
            <a:avLst/>
          </a:prstGeom>
          <a:solidFill>
            <a:srgbClr val="BDC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2108759" y="1894744"/>
            <a:ext cx="731226" cy="731226"/>
          </a:xfrm>
          <a:prstGeom prst="ellipse">
            <a:avLst/>
          </a:prstGeom>
          <a:solidFill>
            <a:srgbClr val="EC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546800" y="3755781"/>
            <a:ext cx="347296" cy="347296"/>
          </a:xfrm>
          <a:prstGeom prst="ellipse">
            <a:avLst/>
          </a:prstGeom>
          <a:solidFill>
            <a:srgbClr val="A99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8579720" y="957629"/>
            <a:ext cx="347296" cy="347296"/>
          </a:xfrm>
          <a:prstGeom prst="ellipse">
            <a:avLst/>
          </a:prstGeom>
          <a:solidFill>
            <a:srgbClr val="A99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8645356" y="4829175"/>
            <a:ext cx="347296" cy="347296"/>
          </a:xfrm>
          <a:prstGeom prst="ellipse">
            <a:avLst/>
          </a:prstGeom>
          <a:solidFill>
            <a:srgbClr val="A99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ṩļïḓè"/>
          <p:cNvSpPr txBox="1"/>
          <p:nvPr/>
        </p:nvSpPr>
        <p:spPr bwMode="auto">
          <a:xfrm>
            <a:off x="1052423" y="359426"/>
            <a:ext cx="10144664" cy="365194"/>
          </a:xfrm>
          <a:prstGeom prst="roundRect">
            <a:avLst>
              <a:gd name="adj" fmla="val 50000"/>
            </a:avLst>
          </a:prstGeom>
          <a:solidFill>
            <a:srgbClr val="BCC7BF"/>
          </a:solidFill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H5</a:t>
            </a: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首页细节展示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pic>
        <p:nvPicPr>
          <p:cNvPr id="2" name="图片 1" descr="QQ图片202107080931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043940"/>
            <a:ext cx="10058400" cy="50749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ṩļïḓè"/>
          <p:cNvSpPr txBox="1"/>
          <p:nvPr/>
        </p:nvSpPr>
        <p:spPr bwMode="auto">
          <a:xfrm>
            <a:off x="1052423" y="359426"/>
            <a:ext cx="10144664" cy="365194"/>
          </a:xfrm>
          <a:prstGeom prst="roundRect">
            <a:avLst>
              <a:gd name="adj" fmla="val 50000"/>
            </a:avLst>
          </a:prstGeom>
          <a:solidFill>
            <a:srgbClr val="BCC7BF"/>
          </a:solidFill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H5</a:t>
            </a: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排版部分</a:t>
            </a: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细节展示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pic>
        <p:nvPicPr>
          <p:cNvPr id="3" name="图片 2" descr="QQ图片202107080931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6765" y="1623695"/>
            <a:ext cx="2420620" cy="3869690"/>
          </a:xfrm>
          <a:prstGeom prst="rect">
            <a:avLst/>
          </a:prstGeom>
        </p:spPr>
      </p:pic>
      <p:pic>
        <p:nvPicPr>
          <p:cNvPr id="4" name="图片 3" descr="QQ图片202107080931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85" y="1598295"/>
            <a:ext cx="2409825" cy="3895090"/>
          </a:xfrm>
          <a:prstGeom prst="rect">
            <a:avLst/>
          </a:prstGeom>
        </p:spPr>
      </p:pic>
      <p:pic>
        <p:nvPicPr>
          <p:cNvPr id="7" name="图片 6" descr="QQ图片202107080932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610" y="1520825"/>
            <a:ext cx="2541270" cy="40760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5731754" y="3693314"/>
            <a:ext cx="1016000" cy="152400"/>
            <a:chOff x="-2407920" y="-1463040"/>
            <a:chExt cx="1828800" cy="274320"/>
          </a:xfrm>
          <a:solidFill>
            <a:srgbClr val="CCB5A5"/>
          </a:solidFill>
        </p:grpSpPr>
        <p:sp>
          <p:nvSpPr>
            <p:cNvPr id="41" name="椭圆 40"/>
            <p:cNvSpPr/>
            <p:nvPr/>
          </p:nvSpPr>
          <p:spPr>
            <a:xfrm>
              <a:off x="-240792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-188976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-137160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-85344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4654985" y="2503221"/>
            <a:ext cx="3456588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sym typeface="思源黑体" panose="020B0500000000000000" pitchFamily="34" charset="-122"/>
              </a:rPr>
              <a:t>学习总结</a:t>
            </a:r>
            <a:endParaRPr lang="zh-CN" altLang="en-US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  <a:sym typeface="思源黑体" panose="020B0500000000000000" pitchFamily="34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4125366" y="3769609"/>
            <a:ext cx="1210519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7170934" y="3769302"/>
            <a:ext cx="1210519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>
          <a:xfrm>
            <a:off x="9636369" y="-606669"/>
            <a:ext cx="1172307" cy="1172307"/>
          </a:xfrm>
          <a:prstGeom prst="ellipse">
            <a:avLst/>
          </a:prstGeom>
          <a:solidFill>
            <a:srgbClr val="EC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10273705" y="3429000"/>
            <a:ext cx="1172307" cy="1172307"/>
          </a:xfrm>
          <a:prstGeom prst="ellipse">
            <a:avLst/>
          </a:prstGeom>
          <a:solidFill>
            <a:srgbClr val="BDC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2316666" y="5002823"/>
            <a:ext cx="1172307" cy="1172307"/>
          </a:xfrm>
          <a:prstGeom prst="ellipse">
            <a:avLst/>
          </a:prstGeom>
          <a:solidFill>
            <a:srgbClr val="BDC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2108759" y="1894744"/>
            <a:ext cx="731226" cy="731226"/>
          </a:xfrm>
          <a:prstGeom prst="ellipse">
            <a:avLst/>
          </a:prstGeom>
          <a:solidFill>
            <a:srgbClr val="EC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546800" y="3755781"/>
            <a:ext cx="347296" cy="347296"/>
          </a:xfrm>
          <a:prstGeom prst="ellipse">
            <a:avLst/>
          </a:prstGeom>
          <a:solidFill>
            <a:srgbClr val="A99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8579720" y="957629"/>
            <a:ext cx="347296" cy="347296"/>
          </a:xfrm>
          <a:prstGeom prst="ellipse">
            <a:avLst/>
          </a:prstGeom>
          <a:solidFill>
            <a:srgbClr val="A99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8645356" y="4829175"/>
            <a:ext cx="347296" cy="347296"/>
          </a:xfrm>
          <a:prstGeom prst="ellipse">
            <a:avLst/>
          </a:prstGeom>
          <a:solidFill>
            <a:srgbClr val="A99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iṩļïḓè"/>
          <p:cNvSpPr txBox="1"/>
          <p:nvPr/>
        </p:nvSpPr>
        <p:spPr bwMode="auto">
          <a:xfrm>
            <a:off x="1052423" y="359426"/>
            <a:ext cx="10144664" cy="365194"/>
          </a:xfrm>
          <a:prstGeom prst="roundRect">
            <a:avLst>
              <a:gd name="adj" fmla="val 50000"/>
            </a:avLst>
          </a:prstGeom>
          <a:solidFill>
            <a:srgbClr val="BCC7BF"/>
          </a:solidFill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总结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折角形 2"/>
          <p:cNvSpPr/>
          <p:nvPr/>
        </p:nvSpPr>
        <p:spPr>
          <a:xfrm>
            <a:off x="2381885" y="939800"/>
            <a:ext cx="7485380" cy="5446395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880995" y="1031875"/>
            <a:ext cx="6430010" cy="535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/>
              <a:t>         </a:t>
            </a:r>
            <a:r>
              <a:rPr lang="zh-CN" altLang="en-US"/>
              <a:t>为期两周的实训已经进入尾声，通过这十几天的实训，我们收获了很多，一方面学习到了以前未接触过的</a:t>
            </a:r>
            <a:r>
              <a:rPr lang="en-US" altLang="zh-CN"/>
              <a:t>H5</a:t>
            </a:r>
            <a:r>
              <a:rPr lang="zh-CN" altLang="en-US"/>
              <a:t>，一方面也巩固了在学校所学的知识。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         在这次实训中还锻炼了我们的综合素质。首先它锻炼了我们做项目的能力，在学校时我们都是独自完成一个作业，而实训做的却是团体项目，提高了同学间的合作能力，一个团队相互努力，一起进步。团队协作是很重要的，每个组员都担着自己的责任，个人和集体只有依靠团结协作力量，才能把个人和团体的目标实现。发挥每个人的特长和优势，善于倾听互相的意见和想法，才能成为一个好的团队。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         最后感谢我们小组的每一个成员这段时间的付出和努力，让我们的想法得以实现，最后展现在大家的眼前。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" grpId="0" animBg="1"/>
      <p:bldP spid="3" grpId="1" animBg="1"/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88853" y="855736"/>
            <a:ext cx="7614294" cy="309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此处添加您的副标题文字说明及简要性阐述您对该标题的附加文字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grpSp>
        <p:nvGrpSpPr>
          <p:cNvPr id="4" name="组合 23"/>
          <p:cNvGrpSpPr/>
          <p:nvPr/>
        </p:nvGrpSpPr>
        <p:grpSpPr>
          <a:xfrm>
            <a:off x="802709" y="1712738"/>
            <a:ext cx="2906649" cy="2903967"/>
            <a:chOff x="802709" y="1712738"/>
            <a:chExt cx="3450137" cy="3507054"/>
          </a:xfrm>
        </p:grpSpPr>
        <p:sp>
          <p:nvSpPr>
            <p:cNvPr id="5" name="íṩľíḍè-Rectangle: Rounded Corners 19"/>
            <p:cNvSpPr/>
            <p:nvPr/>
          </p:nvSpPr>
          <p:spPr>
            <a:xfrm>
              <a:off x="802709" y="1712738"/>
              <a:ext cx="3450137" cy="2536029"/>
            </a:xfrm>
            <a:prstGeom prst="roundRect">
              <a:avLst>
                <a:gd name="adj" fmla="val 0"/>
              </a:avLst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cxnSp>
          <p:nvCxnSpPr>
            <p:cNvPr id="6" name="íṩľíḍè-Straight Connector 4"/>
            <p:cNvCxnSpPr/>
            <p:nvPr/>
          </p:nvCxnSpPr>
          <p:spPr>
            <a:xfrm rot="5400000">
              <a:off x="2351100" y="5038975"/>
              <a:ext cx="360070" cy="156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íṩľíḍè-Oval 8"/>
            <p:cNvSpPr/>
            <p:nvPr/>
          </p:nvSpPr>
          <p:spPr>
            <a:xfrm>
              <a:off x="2118643" y="3965213"/>
              <a:ext cx="821864" cy="821864"/>
            </a:xfrm>
            <a:prstGeom prst="ellipse">
              <a:avLst/>
            </a:prstGeom>
            <a:solidFill>
              <a:srgbClr val="6C7D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" name="íṩľíḍè-Oval 9"/>
            <p:cNvSpPr/>
            <p:nvPr/>
          </p:nvSpPr>
          <p:spPr>
            <a:xfrm>
              <a:off x="2192009" y="4038578"/>
              <a:ext cx="675133" cy="675133"/>
            </a:xfrm>
            <a:prstGeom prst="ellipse">
              <a:avLst/>
            </a:prstGeom>
            <a:solidFill>
              <a:srgbClr val="6C7D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9" name="íṩľíḍè-Freeform: Shape 16"/>
            <p:cNvSpPr/>
            <p:nvPr/>
          </p:nvSpPr>
          <p:spPr bwMode="auto">
            <a:xfrm>
              <a:off x="2350344" y="4248763"/>
              <a:ext cx="354853" cy="278492"/>
            </a:xfrm>
            <a:custGeom>
              <a:avLst/>
              <a:gdLst/>
              <a:ahLst/>
              <a:cxnLst>
                <a:cxn ang="0">
                  <a:pos x="57" y="37"/>
                </a:cxn>
                <a:cxn ang="0">
                  <a:pos x="38" y="56"/>
                </a:cxn>
                <a:cxn ang="0">
                  <a:pos x="34" y="57"/>
                </a:cxn>
                <a:cxn ang="0">
                  <a:pos x="31" y="56"/>
                </a:cxn>
                <a:cxn ang="0">
                  <a:pos x="4" y="28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21" y="0"/>
                </a:cxn>
                <a:cxn ang="0">
                  <a:pos x="29" y="3"/>
                </a:cxn>
                <a:cxn ang="0">
                  <a:pos x="57" y="30"/>
                </a:cxn>
                <a:cxn ang="0">
                  <a:pos x="58" y="34"/>
                </a:cxn>
                <a:cxn ang="0">
                  <a:pos x="57" y="37"/>
                </a:cxn>
                <a:cxn ang="0">
                  <a:pos x="13" y="7"/>
                </a:cxn>
                <a:cxn ang="0">
                  <a:pos x="8" y="12"/>
                </a:cxn>
                <a:cxn ang="0">
                  <a:pos x="13" y="17"/>
                </a:cxn>
                <a:cxn ang="0">
                  <a:pos x="17" y="12"/>
                </a:cxn>
                <a:cxn ang="0">
                  <a:pos x="13" y="7"/>
                </a:cxn>
                <a:cxn ang="0">
                  <a:pos x="71" y="37"/>
                </a:cxn>
                <a:cxn ang="0">
                  <a:pos x="52" y="56"/>
                </a:cxn>
                <a:cxn ang="0">
                  <a:pos x="49" y="57"/>
                </a:cxn>
                <a:cxn ang="0">
                  <a:pos x="45" y="55"/>
                </a:cxn>
                <a:cxn ang="0">
                  <a:pos x="63" y="37"/>
                </a:cxn>
                <a:cxn ang="0">
                  <a:pos x="64" y="34"/>
                </a:cxn>
                <a:cxn ang="0">
                  <a:pos x="63" y="30"/>
                </a:cxn>
                <a:cxn ang="0">
                  <a:pos x="35" y="3"/>
                </a:cxn>
                <a:cxn ang="0">
                  <a:pos x="27" y="0"/>
                </a:cxn>
                <a:cxn ang="0">
                  <a:pos x="36" y="0"/>
                </a:cxn>
                <a:cxn ang="0">
                  <a:pos x="44" y="3"/>
                </a:cxn>
                <a:cxn ang="0">
                  <a:pos x="71" y="30"/>
                </a:cxn>
                <a:cxn ang="0">
                  <a:pos x="73" y="34"/>
                </a:cxn>
                <a:cxn ang="0">
                  <a:pos x="71" y="37"/>
                </a:cxn>
              </a:cxnLst>
              <a:rect l="0" t="0" r="r" b="b"/>
              <a:pathLst>
                <a:path w="73" h="57">
                  <a:moveTo>
                    <a:pt x="57" y="37"/>
                  </a:moveTo>
                  <a:cubicBezTo>
                    <a:pt x="38" y="56"/>
                    <a:pt x="38" y="56"/>
                    <a:pt x="38" y="56"/>
                  </a:cubicBezTo>
                  <a:cubicBezTo>
                    <a:pt x="37" y="57"/>
                    <a:pt x="36" y="57"/>
                    <a:pt x="34" y="57"/>
                  </a:cubicBezTo>
                  <a:cubicBezTo>
                    <a:pt x="33" y="57"/>
                    <a:pt x="32" y="57"/>
                    <a:pt x="31" y="56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2" y="27"/>
                    <a:pt x="0" y="23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0"/>
                    <a:pt x="27" y="1"/>
                    <a:pt x="29" y="3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1"/>
                    <a:pt x="58" y="32"/>
                    <a:pt x="58" y="34"/>
                  </a:cubicBezTo>
                  <a:cubicBezTo>
                    <a:pt x="58" y="35"/>
                    <a:pt x="57" y="36"/>
                    <a:pt x="57" y="37"/>
                  </a:cubicBezTo>
                  <a:close/>
                  <a:moveTo>
                    <a:pt x="13" y="7"/>
                  </a:moveTo>
                  <a:cubicBezTo>
                    <a:pt x="10" y="7"/>
                    <a:pt x="8" y="9"/>
                    <a:pt x="8" y="12"/>
                  </a:cubicBezTo>
                  <a:cubicBezTo>
                    <a:pt x="8" y="14"/>
                    <a:pt x="10" y="17"/>
                    <a:pt x="13" y="17"/>
                  </a:cubicBezTo>
                  <a:cubicBezTo>
                    <a:pt x="15" y="17"/>
                    <a:pt x="17" y="14"/>
                    <a:pt x="17" y="12"/>
                  </a:cubicBezTo>
                  <a:cubicBezTo>
                    <a:pt x="17" y="9"/>
                    <a:pt x="15" y="7"/>
                    <a:pt x="13" y="7"/>
                  </a:cubicBezTo>
                  <a:close/>
                  <a:moveTo>
                    <a:pt x="71" y="37"/>
                  </a:moveTo>
                  <a:cubicBezTo>
                    <a:pt x="52" y="56"/>
                    <a:pt x="52" y="56"/>
                    <a:pt x="52" y="56"/>
                  </a:cubicBezTo>
                  <a:cubicBezTo>
                    <a:pt x="52" y="57"/>
                    <a:pt x="50" y="57"/>
                    <a:pt x="49" y="57"/>
                  </a:cubicBezTo>
                  <a:cubicBezTo>
                    <a:pt x="47" y="57"/>
                    <a:pt x="46" y="56"/>
                    <a:pt x="45" y="55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3" y="36"/>
                    <a:pt x="64" y="35"/>
                    <a:pt x="64" y="34"/>
                  </a:cubicBezTo>
                  <a:cubicBezTo>
                    <a:pt x="64" y="32"/>
                    <a:pt x="63" y="31"/>
                    <a:pt x="63" y="30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1"/>
                    <a:pt x="30" y="0"/>
                    <a:pt x="2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42" y="1"/>
                    <a:pt x="44" y="3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2" y="31"/>
                    <a:pt x="73" y="32"/>
                    <a:pt x="73" y="34"/>
                  </a:cubicBezTo>
                  <a:cubicBezTo>
                    <a:pt x="73" y="35"/>
                    <a:pt x="72" y="36"/>
                    <a:pt x="71" y="3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24"/>
          <p:cNvGrpSpPr/>
          <p:nvPr/>
        </p:nvGrpSpPr>
        <p:grpSpPr>
          <a:xfrm>
            <a:off x="4483008" y="1686860"/>
            <a:ext cx="3134117" cy="2944533"/>
            <a:chOff x="4370864" y="1712740"/>
            <a:chExt cx="3450137" cy="3507052"/>
          </a:xfrm>
        </p:grpSpPr>
        <p:sp>
          <p:nvSpPr>
            <p:cNvPr id="13" name="íṩľíḍè-Rectangle: Rounded Corners 20"/>
            <p:cNvSpPr/>
            <p:nvPr/>
          </p:nvSpPr>
          <p:spPr>
            <a:xfrm>
              <a:off x="4370864" y="1712740"/>
              <a:ext cx="3450137" cy="2536029"/>
            </a:xfrm>
            <a:prstGeom prst="roundRect">
              <a:avLst>
                <a:gd name="adj" fmla="val 0"/>
              </a:avLst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cxnSp>
          <p:nvCxnSpPr>
            <p:cNvPr id="14" name="íṩľíḍè-Straight Connector 5"/>
            <p:cNvCxnSpPr/>
            <p:nvPr/>
          </p:nvCxnSpPr>
          <p:spPr>
            <a:xfrm rot="5400000">
              <a:off x="5903384" y="5038975"/>
              <a:ext cx="360070" cy="156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íṩľíḍè-Oval 11"/>
            <p:cNvSpPr/>
            <p:nvPr/>
          </p:nvSpPr>
          <p:spPr>
            <a:xfrm>
              <a:off x="5684996" y="3965213"/>
              <a:ext cx="821864" cy="821864"/>
            </a:xfrm>
            <a:prstGeom prst="ellipse">
              <a:avLst/>
            </a:prstGeom>
            <a:solidFill>
              <a:srgbClr val="6C7D8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6" name="íṩľíḍè-Oval 12"/>
            <p:cNvSpPr/>
            <p:nvPr/>
          </p:nvSpPr>
          <p:spPr>
            <a:xfrm>
              <a:off x="5758362" y="4038578"/>
              <a:ext cx="675133" cy="675133"/>
            </a:xfrm>
            <a:prstGeom prst="ellipse">
              <a:avLst/>
            </a:prstGeom>
            <a:solidFill>
              <a:srgbClr val="6C7D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7" name="íṩľíḍè-Freeform: Shape 17"/>
            <p:cNvSpPr/>
            <p:nvPr/>
          </p:nvSpPr>
          <p:spPr bwMode="auto">
            <a:xfrm>
              <a:off x="5919847" y="4225705"/>
              <a:ext cx="325587" cy="300886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0" name="组合 25"/>
          <p:cNvGrpSpPr/>
          <p:nvPr/>
        </p:nvGrpSpPr>
        <p:grpSpPr>
          <a:xfrm>
            <a:off x="8412143" y="1712741"/>
            <a:ext cx="3026483" cy="3454483"/>
            <a:chOff x="7929064" y="1712740"/>
            <a:chExt cx="3450137" cy="4123993"/>
          </a:xfrm>
        </p:grpSpPr>
        <p:sp>
          <p:nvSpPr>
            <p:cNvPr id="21" name="íṩľíḍè-Rectangle: Rounded Corners 21"/>
            <p:cNvSpPr/>
            <p:nvPr/>
          </p:nvSpPr>
          <p:spPr>
            <a:xfrm>
              <a:off x="7929064" y="1712740"/>
              <a:ext cx="3450137" cy="2536029"/>
            </a:xfrm>
            <a:prstGeom prst="roundRect">
              <a:avLst>
                <a:gd name="adj" fmla="val 0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cxnSp>
          <p:nvCxnSpPr>
            <p:cNvPr id="22" name="íṩľíḍè-Straight Connector 6"/>
            <p:cNvCxnSpPr/>
            <p:nvPr/>
          </p:nvCxnSpPr>
          <p:spPr>
            <a:xfrm rot="5400000">
              <a:off x="9455669" y="5038975"/>
              <a:ext cx="360070" cy="156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íṩľíḍè-Oval 14"/>
            <p:cNvSpPr/>
            <p:nvPr/>
          </p:nvSpPr>
          <p:spPr>
            <a:xfrm>
              <a:off x="9251346" y="3965213"/>
              <a:ext cx="821864" cy="821864"/>
            </a:xfrm>
            <a:prstGeom prst="ellipse">
              <a:avLst/>
            </a:prstGeom>
            <a:solidFill>
              <a:srgbClr val="6C7D8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4" name="íṩľíḍè-Oval 15"/>
            <p:cNvSpPr/>
            <p:nvPr/>
          </p:nvSpPr>
          <p:spPr>
            <a:xfrm>
              <a:off x="9324712" y="4038578"/>
              <a:ext cx="675133" cy="675133"/>
            </a:xfrm>
            <a:prstGeom prst="ellipse">
              <a:avLst/>
            </a:prstGeom>
            <a:solidFill>
              <a:srgbClr val="6C7D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5" name="íṩľíḍè-Freeform: Shape 18"/>
            <p:cNvSpPr/>
            <p:nvPr/>
          </p:nvSpPr>
          <p:spPr bwMode="auto">
            <a:xfrm>
              <a:off x="9495004" y="4225700"/>
              <a:ext cx="279857" cy="281759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6" name="íṩľíḍè-TextBox 30"/>
            <p:cNvSpPr txBox="1"/>
            <p:nvPr/>
          </p:nvSpPr>
          <p:spPr>
            <a:xfrm>
              <a:off x="8403753" y="5239431"/>
              <a:ext cx="2481075" cy="597302"/>
            </a:xfrm>
            <a:prstGeom prst="rect">
              <a:avLst/>
            </a:prstGeom>
          </p:spPr>
          <p:txBody>
            <a:bodyPr vert="horz" wrap="none" lIns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b="1" kern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学习问题</a:t>
              </a:r>
              <a:endParaRPr lang="zh-CN" altLang="en-US" b="1" kern="9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8" name="iṩļïḓè"/>
          <p:cNvSpPr txBox="1"/>
          <p:nvPr/>
        </p:nvSpPr>
        <p:spPr bwMode="auto">
          <a:xfrm>
            <a:off x="1052423" y="359426"/>
            <a:ext cx="10144664" cy="365194"/>
          </a:xfrm>
          <a:prstGeom prst="roundRect">
            <a:avLst>
              <a:gd name="adj" fmla="val 50000"/>
            </a:avLst>
          </a:prstGeom>
          <a:solidFill>
            <a:srgbClr val="BCC7BF"/>
          </a:solidFill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H5</a:t>
            </a: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学</a:t>
            </a: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习课程总结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672416" y="466719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sym typeface="思源黑体 Medium" panose="020B0600000000000000" pitchFamily="34" charset="-122"/>
              </a:rPr>
              <a:t>学习收获</a:t>
            </a:r>
            <a:endParaRPr lang="en-US" altLang="zh-CN" sz="2200" dirty="0">
              <a:solidFill>
                <a:schemeClr val="tx1">
                  <a:lumMod val="85000"/>
                  <a:lumOff val="15000"/>
                </a:schemeClr>
              </a:solidFill>
              <a:latin typeface="思源黑体 Medium" panose="020B0600000000000000" pitchFamily="34" charset="-122"/>
              <a:ea typeface="思源黑体 Medium" panose="020B0600000000000000" pitchFamily="34" charset="-122"/>
              <a:sym typeface="思源黑体 Medium" panose="020B0600000000000000" pitchFamily="34" charset="-122"/>
            </a:endParaRPr>
          </a:p>
        </p:txBody>
      </p: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1207583" y="5134550"/>
            <a:ext cx="2501622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Medium" panose="020B0600000000000000" pitchFamily="34" charset="-122"/>
              </a:rPr>
              <a:t>学习到了怎样制作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Medium" panose="020B0600000000000000" pitchFamily="34" charset="-122"/>
              </a:rPr>
              <a:t>H5,H5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Medium" panose="020B0600000000000000" pitchFamily="34" charset="-122"/>
              </a:rPr>
              <a:t>是做什么的，这次也了解了天然林保护工程。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Medium" panose="020B0600000000000000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347268" y="4693965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sym typeface="思源黑体 Medium" panose="020B0600000000000000" pitchFamily="34" charset="-122"/>
              </a:rPr>
              <a:t>学习收获</a:t>
            </a:r>
            <a:endParaRPr lang="en-US" altLang="zh-CN" sz="2200" dirty="0">
              <a:solidFill>
                <a:schemeClr val="tx1">
                  <a:lumMod val="85000"/>
                  <a:lumOff val="15000"/>
                </a:schemeClr>
              </a:solidFill>
              <a:latin typeface="思源黑体 Medium" panose="020B0600000000000000" pitchFamily="34" charset="-122"/>
              <a:ea typeface="思源黑体 Medium" panose="020B0600000000000000" pitchFamily="34" charset="-122"/>
              <a:sym typeface="思源黑体 Medium" panose="020B0600000000000000" pitchFamily="34" charset="-122"/>
            </a:endParaRPr>
          </a:p>
        </p:txBody>
      </p: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4753039" y="5109559"/>
            <a:ext cx="2501622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Medium" panose="020B0600000000000000" pitchFamily="34" charset="-122"/>
              </a:rPr>
              <a:t>通过制作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Medium" panose="020B0600000000000000" pitchFamily="34" charset="-122"/>
              </a:rPr>
              <a:t>H5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Medium" panose="020B0600000000000000" pitchFamily="34" charset="-122"/>
              </a:rPr>
              <a:t>，我们学习到了团队合作精神，在制作项目中沟通交流很重要。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Medium" panose="020B0600000000000000" pitchFamily="34" charset="-122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8580604" y="5134549"/>
            <a:ext cx="2501622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Medium" panose="020B0600000000000000" pitchFamily="34" charset="-122"/>
              </a:rPr>
              <a:t>对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Medium" panose="020B0600000000000000" pitchFamily="34" charset="-122"/>
              </a:rPr>
              <a:t>H5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Medium" panose="020B0600000000000000" pitchFamily="34" charset="-122"/>
              </a:rPr>
              <a:t>的了解和学习还不够深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Medium" panose="020B0600000000000000" pitchFamily="34" charset="-122"/>
              </a:rPr>
              <a:t>入，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Medium" panose="020B0600000000000000" pitchFamily="34" charset="-122"/>
              </a:rPr>
              <a:t>制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Medium" panose="020B0600000000000000" pitchFamily="34" charset="-122"/>
              </a:rPr>
              <a:t>作流程还不够流畅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思源黑体 Medium" panose="020B0600000000000000" pitchFamily="34" charset="-122"/>
              </a:rPr>
              <a:t>。</a:t>
            </a:r>
            <a:endParaRPr lang="zh-CN" altLang="en-US" sz="1400" dirty="0" smtClean="0">
              <a:solidFill>
                <a:schemeClr val="bg1">
                  <a:lumMod val="65000"/>
                </a:schemeClr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Medium" panose="020B06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思源黑体 Medium" panose="020B06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-635" y="713"/>
            <a:ext cx="12192000" cy="6858000"/>
          </a:xfrm>
          <a:prstGeom prst="rect">
            <a:avLst/>
          </a:prstGeom>
          <a:solidFill>
            <a:srgbClr val="F6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383323" y="1131277"/>
            <a:ext cx="9425353" cy="45954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9636369" y="-606669"/>
            <a:ext cx="1172307" cy="1172307"/>
          </a:xfrm>
          <a:prstGeom prst="ellipse">
            <a:avLst/>
          </a:prstGeom>
          <a:solidFill>
            <a:srgbClr val="EC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0273705" y="3429000"/>
            <a:ext cx="1172307" cy="1172307"/>
          </a:xfrm>
          <a:prstGeom prst="ellipse">
            <a:avLst/>
          </a:prstGeom>
          <a:solidFill>
            <a:srgbClr val="BDC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2316666" y="5002823"/>
            <a:ext cx="1172307" cy="1172307"/>
          </a:xfrm>
          <a:prstGeom prst="ellipse">
            <a:avLst/>
          </a:prstGeom>
          <a:solidFill>
            <a:srgbClr val="BDC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8579720" y="957629"/>
            <a:ext cx="347296" cy="347296"/>
          </a:xfrm>
          <a:prstGeom prst="ellipse">
            <a:avLst/>
          </a:prstGeom>
          <a:solidFill>
            <a:srgbClr val="BCC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8645356" y="4829175"/>
            <a:ext cx="347296" cy="347296"/>
          </a:xfrm>
          <a:prstGeom prst="ellipse">
            <a:avLst/>
          </a:prstGeom>
          <a:solidFill>
            <a:srgbClr val="A99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587999" y="6098930"/>
            <a:ext cx="1016000" cy="152400"/>
            <a:chOff x="-2407920" y="-1463040"/>
            <a:chExt cx="1828800" cy="274320"/>
          </a:xfrm>
          <a:solidFill>
            <a:srgbClr val="ECD9CA"/>
          </a:solidFill>
        </p:grpSpPr>
        <p:sp>
          <p:nvSpPr>
            <p:cNvPr id="53" name="椭圆 52"/>
            <p:cNvSpPr/>
            <p:nvPr/>
          </p:nvSpPr>
          <p:spPr>
            <a:xfrm>
              <a:off x="-240792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-188976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-137160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-85344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>
            <a:off x="2108759" y="1894744"/>
            <a:ext cx="731226" cy="731226"/>
          </a:xfrm>
          <a:prstGeom prst="ellipse">
            <a:avLst/>
          </a:prstGeom>
          <a:solidFill>
            <a:srgbClr val="A99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46800" y="3755781"/>
            <a:ext cx="347296" cy="347296"/>
          </a:xfrm>
          <a:prstGeom prst="ellipse">
            <a:avLst/>
          </a:prstGeom>
          <a:solidFill>
            <a:srgbClr val="EC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3" name="文本框 56"/>
          <p:cNvSpPr txBox="1"/>
          <p:nvPr/>
        </p:nvSpPr>
        <p:spPr>
          <a:xfrm>
            <a:off x="3504663" y="2035831"/>
            <a:ext cx="60706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感谢您的聆听</a:t>
            </a:r>
            <a:endParaRPr lang="zh-CN" altLang="en-US" sz="6600" b="1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4" name="iṩļïḓè"/>
          <p:cNvSpPr txBox="1"/>
          <p:nvPr/>
        </p:nvSpPr>
        <p:spPr bwMode="auto">
          <a:xfrm>
            <a:off x="2129756" y="3169302"/>
            <a:ext cx="1948009" cy="50582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endParaRPr lang="en-US" altLang="zh-CN" b="1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1448" y="3398807"/>
            <a:ext cx="4019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2019</a:t>
            </a:r>
            <a:r>
              <a:rPr lang="zh-CN" altLang="en-US" dirty="0" smtClean="0"/>
              <a:t>广告设计与制作   实时汇报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735236" y="3985402"/>
            <a:ext cx="513271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汇报人：黄薇洁  傅榆淩</a:t>
            </a:r>
            <a:r>
              <a:rPr lang="zh-CN" altLang="en-US" dirty="0" smtClean="0"/>
              <a:t>  沈捷予  谭晓梅  陈明杉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1061050" y="1122651"/>
            <a:ext cx="4934308" cy="45954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389810" y="1482081"/>
            <a:ext cx="64008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1389810" y="5848359"/>
            <a:ext cx="1016000" cy="152400"/>
            <a:chOff x="-2407920" y="-1463040"/>
            <a:chExt cx="1828800" cy="274320"/>
          </a:xfrm>
          <a:solidFill>
            <a:srgbClr val="CCB5A5"/>
          </a:solidFill>
        </p:grpSpPr>
        <p:sp>
          <p:nvSpPr>
            <p:cNvPr id="11" name="椭圆 10"/>
            <p:cNvSpPr/>
            <p:nvPr/>
          </p:nvSpPr>
          <p:spPr>
            <a:xfrm>
              <a:off x="-240792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-188976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-137160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-85344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904783" y="949985"/>
            <a:ext cx="2613149" cy="669542"/>
            <a:chOff x="1828494" y="1391200"/>
            <a:chExt cx="2613149" cy="669542"/>
          </a:xfrm>
        </p:grpSpPr>
        <p:sp>
          <p:nvSpPr>
            <p:cNvPr id="8" name="椭圆 7"/>
            <p:cNvSpPr/>
            <p:nvPr/>
          </p:nvSpPr>
          <p:spPr>
            <a:xfrm>
              <a:off x="1828494" y="1391200"/>
              <a:ext cx="669542" cy="669542"/>
            </a:xfrm>
            <a:prstGeom prst="ellipse">
              <a:avLst/>
            </a:prstGeom>
            <a:solidFill>
              <a:srgbClr val="AAA0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rgbClr val="ECD9CA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01</a:t>
              </a:r>
              <a:endParaRPr lang="zh-CN" altLang="en-US" sz="2000" dirty="0">
                <a:solidFill>
                  <a:srgbClr val="ECD9CA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962867" y="1409819"/>
              <a:ext cx="24787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sym typeface="思源黑体" panose="020B0500000000000000" pitchFamily="34" charset="-122"/>
                </a:rPr>
                <a:t>H5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sym typeface="思源黑体" panose="020B0500000000000000" pitchFamily="34" charset="-122"/>
                </a:rPr>
                <a:t>策划</a:t>
              </a:r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922035" y="2031835"/>
            <a:ext cx="3156612" cy="694056"/>
            <a:chOff x="1828494" y="1366686"/>
            <a:chExt cx="3156612" cy="694056"/>
          </a:xfrm>
        </p:grpSpPr>
        <p:sp>
          <p:nvSpPr>
            <p:cNvPr id="19" name="椭圆 18"/>
            <p:cNvSpPr/>
            <p:nvPr/>
          </p:nvSpPr>
          <p:spPr>
            <a:xfrm>
              <a:off x="1828494" y="1391200"/>
              <a:ext cx="669542" cy="669542"/>
            </a:xfrm>
            <a:prstGeom prst="ellipse">
              <a:avLst/>
            </a:prstGeom>
            <a:solidFill>
              <a:srgbClr val="AAA0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rgbClr val="ECD9CA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02</a:t>
              </a:r>
              <a:endParaRPr lang="zh-CN" altLang="en-US" sz="2000" dirty="0">
                <a:solidFill>
                  <a:srgbClr val="ECD9CA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584988" y="1366686"/>
              <a:ext cx="2400118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sym typeface="思源黑体" panose="020B0500000000000000" pitchFamily="34" charset="-122"/>
                </a:rPr>
                <a:t>小组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sym typeface="思源黑体" panose="020B0500000000000000" pitchFamily="34" charset="-122"/>
                </a:rPr>
                <a:t>分工</a:t>
              </a:r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922035" y="3236009"/>
            <a:ext cx="3156337" cy="682830"/>
            <a:chOff x="1828494" y="1377912"/>
            <a:chExt cx="3156337" cy="682830"/>
          </a:xfrm>
        </p:grpSpPr>
        <p:sp>
          <p:nvSpPr>
            <p:cNvPr id="23" name="椭圆 22"/>
            <p:cNvSpPr/>
            <p:nvPr/>
          </p:nvSpPr>
          <p:spPr>
            <a:xfrm>
              <a:off x="1828494" y="1391200"/>
              <a:ext cx="669542" cy="669542"/>
            </a:xfrm>
            <a:prstGeom prst="ellipse">
              <a:avLst/>
            </a:prstGeom>
            <a:solidFill>
              <a:srgbClr val="AAA0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rgbClr val="ECD9CA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03</a:t>
              </a:r>
              <a:endParaRPr lang="zh-CN" altLang="en-US" sz="2000" dirty="0">
                <a:solidFill>
                  <a:srgbClr val="ECD9CA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584713" y="1377912"/>
              <a:ext cx="2400118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sym typeface="思源黑体" panose="020B0500000000000000" pitchFamily="34" charset="-122"/>
                </a:rPr>
                <a:t>H5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sym typeface="思源黑体" panose="020B0500000000000000" pitchFamily="34" charset="-122"/>
                </a:rPr>
                <a:t>排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sym typeface="思源黑体" panose="020B0500000000000000" pitchFamily="34" charset="-122"/>
                </a:rPr>
                <a:t>版</a:t>
              </a:r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922035" y="4442233"/>
            <a:ext cx="3237880" cy="669554"/>
            <a:chOff x="1828494" y="1391188"/>
            <a:chExt cx="3237880" cy="669554"/>
          </a:xfrm>
        </p:grpSpPr>
        <p:sp>
          <p:nvSpPr>
            <p:cNvPr id="27" name="椭圆 26"/>
            <p:cNvSpPr/>
            <p:nvPr/>
          </p:nvSpPr>
          <p:spPr>
            <a:xfrm>
              <a:off x="1828494" y="1391200"/>
              <a:ext cx="669542" cy="669542"/>
            </a:xfrm>
            <a:prstGeom prst="ellipse">
              <a:avLst/>
            </a:prstGeom>
            <a:solidFill>
              <a:srgbClr val="AAA0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rgbClr val="ECD9CA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04</a:t>
              </a:r>
              <a:endParaRPr lang="zh-CN" altLang="en-US" sz="2000" dirty="0">
                <a:solidFill>
                  <a:srgbClr val="ECD9CA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666256" y="1391188"/>
              <a:ext cx="2400118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+mn-ea"/>
                  <a:sym typeface="思源黑体" panose="020B0500000000000000" pitchFamily="34" charset="-122"/>
                </a:rPr>
                <a:t>H5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+mn-ea"/>
                  <a:sym typeface="思源黑体" panose="020B0500000000000000" pitchFamily="34" charset="-122"/>
                </a:rPr>
                <a:t>展示</a:t>
              </a:r>
              <a:endPara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n-ea"/>
                <a:sym typeface="思源黑体" panose="020B05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113621" y="3143351"/>
            <a:ext cx="4233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CONTENTS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922135" y="5586730"/>
            <a:ext cx="2750185" cy="669290"/>
            <a:chOff x="10901" y="8798"/>
            <a:chExt cx="4331" cy="1054"/>
          </a:xfrm>
        </p:grpSpPr>
        <p:sp>
          <p:nvSpPr>
            <p:cNvPr id="30" name="椭圆 29"/>
            <p:cNvSpPr/>
            <p:nvPr/>
          </p:nvSpPr>
          <p:spPr>
            <a:xfrm>
              <a:off x="10901" y="8798"/>
              <a:ext cx="1054" cy="1054"/>
            </a:xfrm>
            <a:prstGeom prst="ellipse">
              <a:avLst/>
            </a:prstGeom>
            <a:solidFill>
              <a:srgbClr val="AAA0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rgbClr val="ECD9CA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05</a:t>
              </a:r>
              <a:endParaRPr lang="zh-CN" altLang="en-US" sz="2000" dirty="0">
                <a:solidFill>
                  <a:srgbClr val="ECD9CA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32" name="文本框 27"/>
            <p:cNvSpPr txBox="1"/>
            <p:nvPr/>
          </p:nvSpPr>
          <p:spPr>
            <a:xfrm>
              <a:off x="11452" y="8868"/>
              <a:ext cx="3780" cy="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sym typeface="思源黑体" panose="020B0500000000000000" pitchFamily="34" charset="-122"/>
                </a:rPr>
                <a:t>学习总结</a:t>
              </a:r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思源黑体" panose="020B05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690479" y="4829329"/>
            <a:ext cx="1016000" cy="152400"/>
            <a:chOff x="-2407920" y="-1463040"/>
            <a:chExt cx="1828800" cy="274320"/>
          </a:xfrm>
          <a:solidFill>
            <a:srgbClr val="CCB5A5"/>
          </a:solidFill>
        </p:grpSpPr>
        <p:sp>
          <p:nvSpPr>
            <p:cNvPr id="3" name="椭圆 2"/>
            <p:cNvSpPr/>
            <p:nvPr/>
          </p:nvSpPr>
          <p:spPr>
            <a:xfrm>
              <a:off x="-240792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-188976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-137160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-85344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652242" y="3606479"/>
            <a:ext cx="296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sym typeface="思源黑体" panose="020B0500000000000000" pitchFamily="34" charset="-122"/>
              </a:rPr>
              <a:t>H5</a:t>
            </a:r>
            <a:r>
              <a:rPr lang="zh-CN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sym typeface="思源黑体" panose="020B0500000000000000" pitchFamily="34" charset="-122"/>
              </a:rPr>
              <a:t>策划</a:t>
            </a:r>
            <a:endParaRPr lang="zh-CN" altLang="en-US" sz="5400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  <a:sym typeface="思源黑体" panose="020B0500000000000000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081839" y="4910812"/>
            <a:ext cx="1210519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ṩļïḓè"/>
          <p:cNvSpPr txBox="1"/>
          <p:nvPr/>
        </p:nvSpPr>
        <p:spPr bwMode="auto">
          <a:xfrm>
            <a:off x="5185673" y="4657900"/>
            <a:ext cx="2120437" cy="50582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endParaRPr lang="en-US" altLang="zh-CN" b="1" dirty="0">
              <a:solidFill>
                <a:schemeClr val="bg1">
                  <a:lumMod val="6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278872" y="4899494"/>
            <a:ext cx="1210519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9636369" y="-606669"/>
            <a:ext cx="1172307" cy="1172307"/>
          </a:xfrm>
          <a:prstGeom prst="ellipse">
            <a:avLst/>
          </a:prstGeom>
          <a:solidFill>
            <a:srgbClr val="EC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0273705" y="3429000"/>
            <a:ext cx="1172307" cy="1172307"/>
          </a:xfrm>
          <a:prstGeom prst="ellipse">
            <a:avLst/>
          </a:prstGeom>
          <a:solidFill>
            <a:srgbClr val="BDC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2316666" y="5002823"/>
            <a:ext cx="1172307" cy="1172307"/>
          </a:xfrm>
          <a:prstGeom prst="ellipse">
            <a:avLst/>
          </a:prstGeom>
          <a:solidFill>
            <a:srgbClr val="BDC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108759" y="1894744"/>
            <a:ext cx="731226" cy="731226"/>
          </a:xfrm>
          <a:prstGeom prst="ellipse">
            <a:avLst/>
          </a:prstGeom>
          <a:solidFill>
            <a:srgbClr val="EC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46800" y="3755781"/>
            <a:ext cx="347296" cy="347296"/>
          </a:xfrm>
          <a:prstGeom prst="ellipse">
            <a:avLst/>
          </a:prstGeom>
          <a:solidFill>
            <a:srgbClr val="A99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579720" y="957629"/>
            <a:ext cx="347296" cy="347296"/>
          </a:xfrm>
          <a:prstGeom prst="ellipse">
            <a:avLst/>
          </a:prstGeom>
          <a:solidFill>
            <a:srgbClr val="A99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645356" y="4829175"/>
            <a:ext cx="347296" cy="347296"/>
          </a:xfrm>
          <a:prstGeom prst="ellipse">
            <a:avLst/>
          </a:prstGeom>
          <a:solidFill>
            <a:srgbClr val="A99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pic>
        <p:nvPicPr>
          <p:cNvPr id="19" name="图片 18" descr="QQ图片20210708093715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60717" y="0"/>
            <a:ext cx="3609975" cy="6219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PA-组合 5"/>
          <p:cNvGrpSpPr/>
          <p:nvPr>
            <p:custDataLst>
              <p:tags r:id="rId1"/>
            </p:custDataLst>
          </p:nvPr>
        </p:nvGrpSpPr>
        <p:grpSpPr>
          <a:xfrm>
            <a:off x="1295400" y="1156794"/>
            <a:ext cx="9791700" cy="4634850"/>
            <a:chOff x="1462112" y="1315065"/>
            <a:chExt cx="9791700" cy="4634850"/>
          </a:xfrm>
        </p:grpSpPr>
        <p:sp>
          <p:nvSpPr>
            <p:cNvPr id="71" name="PA-speed 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846901" y="1320039"/>
              <a:ext cx="3925295" cy="36957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5pPr>
              <a:lvl6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6pPr>
              <a:lvl7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7pPr>
              <a:lvl8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8pPr>
              <a:lvl9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9pPr>
            </a:lstStyle>
            <a:p>
              <a:r>
                <a:rPr lang="zh-CN" altLang="en-US" sz="2000" b="0" dirty="0">
                  <a:solidFill>
                    <a:schemeClr val="bg1">
                      <a:lumMod val="6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  <a:cs typeface="+mn-ea"/>
                  <a:sym typeface="思源黑体 Medium" panose="020B0600000000000000" pitchFamily="34" charset="-122"/>
                </a:rPr>
                <a:t>确认主题</a:t>
              </a:r>
              <a:endParaRPr lang="zh-CN" altLang="en-US" sz="2000" b="0" dirty="0">
                <a:solidFill>
                  <a:schemeClr val="bg1">
                    <a:lumMod val="6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+mn-ea"/>
                <a:sym typeface="思源黑体 Medium" panose="020B0600000000000000" pitchFamily="34" charset="-122"/>
              </a:endParaRPr>
            </a:p>
          </p:txBody>
        </p:sp>
        <p:sp>
          <p:nvSpPr>
            <p:cNvPr id="72" name="PA-矩形 3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846901" y="1616312"/>
              <a:ext cx="4406911" cy="350520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lnSpc>
                  <a:spcPct val="120000"/>
                </a:lnSpc>
              </a:pPr>
              <a:r>
                <a:rPr lang="zh-CN" altLang="en-US" sz="1400" spc="300" dirty="0">
                  <a:solidFill>
                    <a:schemeClr val="bg1">
                      <a:lumMod val="6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Medium" panose="020B0600000000000000" pitchFamily="34" charset="-122"/>
                </a:rPr>
                <a:t>定制主题与方向，上网搜索大量资料了解</a:t>
              </a:r>
              <a:endParaRPr lang="zh-CN" altLang="en-US" sz="1400" spc="300" dirty="0">
                <a:solidFill>
                  <a:schemeClr val="bg1">
                    <a:lumMod val="6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Medium" panose="020B0600000000000000" pitchFamily="34" charset="-122"/>
              </a:endParaRPr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5808510" y="5087115"/>
              <a:ext cx="862800" cy="862800"/>
              <a:chOff x="5808510" y="5087115"/>
              <a:chExt cx="862800" cy="862800"/>
            </a:xfrm>
          </p:grpSpPr>
          <p:sp>
            <p:nvSpPr>
              <p:cNvPr id="142" name="PA-椭圆 68"/>
              <p:cNvSpPr/>
              <p:nvPr>
                <p:custDataLst>
                  <p:tags r:id="rId4"/>
                </p:custDataLst>
              </p:nvPr>
            </p:nvSpPr>
            <p:spPr>
              <a:xfrm>
                <a:off x="5808510" y="5087115"/>
                <a:ext cx="862800" cy="862800"/>
              </a:xfrm>
              <a:prstGeom prst="ellipse">
                <a:avLst/>
              </a:prstGeom>
              <a:solidFill>
                <a:srgbClr val="C6B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schemeClr val="bg1">
                      <a:lumMod val="6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  <a:cs typeface="+mn-ea"/>
                  <a:sym typeface="思源黑体 Medium" panose="020B0600000000000000" pitchFamily="34" charset="-122"/>
                </a:endParaRPr>
              </a:p>
            </p:txBody>
          </p:sp>
          <p:grpSp>
            <p:nvGrpSpPr>
              <p:cNvPr id="143" name="Group 69"/>
              <p:cNvGrpSpPr/>
              <p:nvPr/>
            </p:nvGrpSpPr>
            <p:grpSpPr>
              <a:xfrm>
                <a:off x="6028291" y="5281615"/>
                <a:ext cx="423238" cy="473800"/>
                <a:chOff x="10166350" y="5273676"/>
                <a:chExt cx="823912" cy="922338"/>
              </a:xfrm>
            </p:grpSpPr>
            <p:sp>
              <p:nvSpPr>
                <p:cNvPr id="144" name="PA-任意多边形 172"/>
                <p:cNvSpPr/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10380662" y="5734051"/>
                  <a:ext cx="292100" cy="198438"/>
                </a:xfrm>
                <a:custGeom>
                  <a:avLst/>
                  <a:gdLst>
                    <a:gd name="T0" fmla="*/ 184 w 184"/>
                    <a:gd name="T1" fmla="*/ 88 h 125"/>
                    <a:gd name="T2" fmla="*/ 166 w 184"/>
                    <a:gd name="T3" fmla="*/ 88 h 125"/>
                    <a:gd name="T4" fmla="*/ 166 w 184"/>
                    <a:gd name="T5" fmla="*/ 88 h 125"/>
                    <a:gd name="T6" fmla="*/ 163 w 184"/>
                    <a:gd name="T7" fmla="*/ 88 h 125"/>
                    <a:gd name="T8" fmla="*/ 131 w 184"/>
                    <a:gd name="T9" fmla="*/ 88 h 125"/>
                    <a:gd name="T10" fmla="*/ 138 w 184"/>
                    <a:gd name="T11" fmla="*/ 60 h 125"/>
                    <a:gd name="T12" fmla="*/ 138 w 184"/>
                    <a:gd name="T13" fmla="*/ 29 h 125"/>
                    <a:gd name="T14" fmla="*/ 138 w 184"/>
                    <a:gd name="T15" fmla="*/ 29 h 125"/>
                    <a:gd name="T16" fmla="*/ 138 w 184"/>
                    <a:gd name="T17" fmla="*/ 23 h 125"/>
                    <a:gd name="T18" fmla="*/ 137 w 184"/>
                    <a:gd name="T19" fmla="*/ 18 h 125"/>
                    <a:gd name="T20" fmla="*/ 134 w 184"/>
                    <a:gd name="T21" fmla="*/ 12 h 125"/>
                    <a:gd name="T22" fmla="*/ 131 w 184"/>
                    <a:gd name="T23" fmla="*/ 9 h 125"/>
                    <a:gd name="T24" fmla="*/ 126 w 184"/>
                    <a:gd name="T25" fmla="*/ 5 h 125"/>
                    <a:gd name="T26" fmla="*/ 122 w 184"/>
                    <a:gd name="T27" fmla="*/ 3 h 125"/>
                    <a:gd name="T28" fmla="*/ 116 w 184"/>
                    <a:gd name="T29" fmla="*/ 0 h 125"/>
                    <a:gd name="T30" fmla="*/ 110 w 184"/>
                    <a:gd name="T31" fmla="*/ 0 h 125"/>
                    <a:gd name="T32" fmla="*/ 101 w 184"/>
                    <a:gd name="T33" fmla="*/ 0 h 125"/>
                    <a:gd name="T34" fmla="*/ 101 w 184"/>
                    <a:gd name="T35" fmla="*/ 0 h 125"/>
                    <a:gd name="T36" fmla="*/ 100 w 184"/>
                    <a:gd name="T37" fmla="*/ 0 h 125"/>
                    <a:gd name="T38" fmla="*/ 100 w 184"/>
                    <a:gd name="T39" fmla="*/ 43 h 125"/>
                    <a:gd name="T40" fmla="*/ 89 w 184"/>
                    <a:gd name="T41" fmla="*/ 58 h 125"/>
                    <a:gd name="T42" fmla="*/ 49 w 184"/>
                    <a:gd name="T43" fmla="*/ 103 h 125"/>
                    <a:gd name="T44" fmla="*/ 49 w 184"/>
                    <a:gd name="T45" fmla="*/ 103 h 125"/>
                    <a:gd name="T46" fmla="*/ 42 w 184"/>
                    <a:gd name="T47" fmla="*/ 113 h 125"/>
                    <a:gd name="T48" fmla="*/ 37 w 184"/>
                    <a:gd name="T49" fmla="*/ 125 h 125"/>
                    <a:gd name="T50" fmla="*/ 0 w 184"/>
                    <a:gd name="T51" fmla="*/ 125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84" h="125">
                      <a:moveTo>
                        <a:pt x="184" y="88"/>
                      </a:moveTo>
                      <a:lnTo>
                        <a:pt x="166" y="88"/>
                      </a:lnTo>
                      <a:lnTo>
                        <a:pt x="166" y="88"/>
                      </a:lnTo>
                      <a:lnTo>
                        <a:pt x="163" y="88"/>
                      </a:lnTo>
                      <a:lnTo>
                        <a:pt x="131" y="88"/>
                      </a:lnTo>
                      <a:lnTo>
                        <a:pt x="138" y="60"/>
                      </a:lnTo>
                      <a:lnTo>
                        <a:pt x="138" y="29"/>
                      </a:lnTo>
                      <a:lnTo>
                        <a:pt x="138" y="29"/>
                      </a:lnTo>
                      <a:lnTo>
                        <a:pt x="138" y="23"/>
                      </a:lnTo>
                      <a:lnTo>
                        <a:pt x="137" y="18"/>
                      </a:lnTo>
                      <a:lnTo>
                        <a:pt x="134" y="12"/>
                      </a:lnTo>
                      <a:lnTo>
                        <a:pt x="131" y="9"/>
                      </a:lnTo>
                      <a:lnTo>
                        <a:pt x="126" y="5"/>
                      </a:lnTo>
                      <a:lnTo>
                        <a:pt x="122" y="3"/>
                      </a:lnTo>
                      <a:lnTo>
                        <a:pt x="116" y="0"/>
                      </a:lnTo>
                      <a:lnTo>
                        <a:pt x="110" y="0"/>
                      </a:lnTo>
                      <a:lnTo>
                        <a:pt x="101" y="0"/>
                      </a:lnTo>
                      <a:lnTo>
                        <a:pt x="101" y="0"/>
                      </a:lnTo>
                      <a:lnTo>
                        <a:pt x="100" y="0"/>
                      </a:lnTo>
                      <a:lnTo>
                        <a:pt x="100" y="43"/>
                      </a:lnTo>
                      <a:lnTo>
                        <a:pt x="89" y="58"/>
                      </a:lnTo>
                      <a:lnTo>
                        <a:pt x="49" y="103"/>
                      </a:lnTo>
                      <a:lnTo>
                        <a:pt x="49" y="103"/>
                      </a:lnTo>
                      <a:lnTo>
                        <a:pt x="42" y="113"/>
                      </a:lnTo>
                      <a:lnTo>
                        <a:pt x="37" y="125"/>
                      </a:lnTo>
                      <a:lnTo>
                        <a:pt x="0" y="125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45" name="PA-任意多边形 173"/>
                <p:cNvSpPr/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10414000" y="6122988"/>
                  <a:ext cx="225425" cy="30163"/>
                </a:xfrm>
                <a:custGeom>
                  <a:avLst/>
                  <a:gdLst>
                    <a:gd name="T0" fmla="*/ 0 w 142"/>
                    <a:gd name="T1" fmla="*/ 0 h 19"/>
                    <a:gd name="T2" fmla="*/ 24 w 142"/>
                    <a:gd name="T3" fmla="*/ 0 h 19"/>
                    <a:gd name="T4" fmla="*/ 24 w 142"/>
                    <a:gd name="T5" fmla="*/ 0 h 19"/>
                    <a:gd name="T6" fmla="*/ 31 w 142"/>
                    <a:gd name="T7" fmla="*/ 9 h 19"/>
                    <a:gd name="T8" fmla="*/ 42 w 142"/>
                    <a:gd name="T9" fmla="*/ 15 h 19"/>
                    <a:gd name="T10" fmla="*/ 52 w 142"/>
                    <a:gd name="T11" fmla="*/ 19 h 19"/>
                    <a:gd name="T12" fmla="*/ 64 w 142"/>
                    <a:gd name="T13" fmla="*/ 19 h 19"/>
                    <a:gd name="T14" fmla="*/ 96 w 142"/>
                    <a:gd name="T15" fmla="*/ 19 h 19"/>
                    <a:gd name="T16" fmla="*/ 142 w 142"/>
                    <a:gd name="T17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" h="19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31" y="9"/>
                      </a:lnTo>
                      <a:lnTo>
                        <a:pt x="42" y="15"/>
                      </a:lnTo>
                      <a:lnTo>
                        <a:pt x="52" y="19"/>
                      </a:lnTo>
                      <a:lnTo>
                        <a:pt x="64" y="19"/>
                      </a:lnTo>
                      <a:lnTo>
                        <a:pt x="96" y="19"/>
                      </a:lnTo>
                      <a:lnTo>
                        <a:pt x="142" y="19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46" name="PA-任意多边形 174"/>
                <p:cNvSpPr/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10639425" y="5497513"/>
                  <a:ext cx="350837" cy="314325"/>
                </a:xfrm>
                <a:custGeom>
                  <a:avLst/>
                  <a:gdLst>
                    <a:gd name="T0" fmla="*/ 0 w 221"/>
                    <a:gd name="T1" fmla="*/ 109 h 198"/>
                    <a:gd name="T2" fmla="*/ 0 w 221"/>
                    <a:gd name="T3" fmla="*/ 157 h 198"/>
                    <a:gd name="T4" fmla="*/ 138 w 221"/>
                    <a:gd name="T5" fmla="*/ 157 h 198"/>
                    <a:gd name="T6" fmla="*/ 138 w 221"/>
                    <a:gd name="T7" fmla="*/ 198 h 198"/>
                    <a:gd name="T8" fmla="*/ 180 w 221"/>
                    <a:gd name="T9" fmla="*/ 157 h 198"/>
                    <a:gd name="T10" fmla="*/ 221 w 221"/>
                    <a:gd name="T11" fmla="*/ 157 h 198"/>
                    <a:gd name="T12" fmla="*/ 221 w 221"/>
                    <a:gd name="T13" fmla="*/ 0 h 198"/>
                    <a:gd name="T14" fmla="*/ 67 w 221"/>
                    <a:gd name="T15" fmla="*/ 0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21" h="198">
                      <a:moveTo>
                        <a:pt x="0" y="109"/>
                      </a:moveTo>
                      <a:lnTo>
                        <a:pt x="0" y="157"/>
                      </a:lnTo>
                      <a:lnTo>
                        <a:pt x="138" y="157"/>
                      </a:lnTo>
                      <a:lnTo>
                        <a:pt x="138" y="198"/>
                      </a:lnTo>
                      <a:lnTo>
                        <a:pt x="180" y="157"/>
                      </a:lnTo>
                      <a:lnTo>
                        <a:pt x="221" y="157"/>
                      </a:lnTo>
                      <a:lnTo>
                        <a:pt x="221" y="0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47" name="PA-任意多边形 175"/>
                <p:cNvSpPr/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10188575" y="5273676"/>
                  <a:ext cx="552450" cy="493713"/>
                </a:xfrm>
                <a:custGeom>
                  <a:avLst/>
                  <a:gdLst>
                    <a:gd name="T0" fmla="*/ 348 w 348"/>
                    <a:gd name="T1" fmla="*/ 0 h 311"/>
                    <a:gd name="T2" fmla="*/ 0 w 348"/>
                    <a:gd name="T3" fmla="*/ 0 h 311"/>
                    <a:gd name="T4" fmla="*/ 0 w 348"/>
                    <a:gd name="T5" fmla="*/ 246 h 311"/>
                    <a:gd name="T6" fmla="*/ 65 w 348"/>
                    <a:gd name="T7" fmla="*/ 246 h 311"/>
                    <a:gd name="T8" fmla="*/ 130 w 348"/>
                    <a:gd name="T9" fmla="*/ 311 h 311"/>
                    <a:gd name="T10" fmla="*/ 130 w 348"/>
                    <a:gd name="T11" fmla="*/ 246 h 311"/>
                    <a:gd name="T12" fmla="*/ 348 w 348"/>
                    <a:gd name="T13" fmla="*/ 246 h 311"/>
                    <a:gd name="T14" fmla="*/ 348 w 348"/>
                    <a:gd name="T15" fmla="*/ 0 h 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48" h="311">
                      <a:moveTo>
                        <a:pt x="348" y="0"/>
                      </a:moveTo>
                      <a:lnTo>
                        <a:pt x="0" y="0"/>
                      </a:lnTo>
                      <a:lnTo>
                        <a:pt x="0" y="246"/>
                      </a:lnTo>
                      <a:lnTo>
                        <a:pt x="65" y="246"/>
                      </a:lnTo>
                      <a:lnTo>
                        <a:pt x="130" y="311"/>
                      </a:lnTo>
                      <a:lnTo>
                        <a:pt x="130" y="246"/>
                      </a:lnTo>
                      <a:lnTo>
                        <a:pt x="348" y="246"/>
                      </a:lnTo>
                      <a:lnTo>
                        <a:pt x="348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48" name="PA-任意多边形 176"/>
                <p:cNvSpPr/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10466387" y="5875338"/>
                  <a:ext cx="123825" cy="155575"/>
                </a:xfrm>
                <a:custGeom>
                  <a:avLst/>
                  <a:gdLst>
                    <a:gd name="T0" fmla="*/ 74 w 78"/>
                    <a:gd name="T1" fmla="*/ 0 h 98"/>
                    <a:gd name="T2" fmla="*/ 74 w 78"/>
                    <a:gd name="T3" fmla="*/ 0 h 98"/>
                    <a:gd name="T4" fmla="*/ 77 w 78"/>
                    <a:gd name="T5" fmla="*/ 11 h 98"/>
                    <a:gd name="T6" fmla="*/ 78 w 78"/>
                    <a:gd name="T7" fmla="*/ 23 h 98"/>
                    <a:gd name="T8" fmla="*/ 78 w 78"/>
                    <a:gd name="T9" fmla="*/ 35 h 98"/>
                    <a:gd name="T10" fmla="*/ 75 w 78"/>
                    <a:gd name="T11" fmla="*/ 46 h 98"/>
                    <a:gd name="T12" fmla="*/ 75 w 78"/>
                    <a:gd name="T13" fmla="*/ 46 h 98"/>
                    <a:gd name="T14" fmla="*/ 71 w 78"/>
                    <a:gd name="T15" fmla="*/ 58 h 98"/>
                    <a:gd name="T16" fmla="*/ 63 w 78"/>
                    <a:gd name="T17" fmla="*/ 70 h 98"/>
                    <a:gd name="T18" fmla="*/ 54 w 78"/>
                    <a:gd name="T19" fmla="*/ 81 h 98"/>
                    <a:gd name="T20" fmla="*/ 46 w 78"/>
                    <a:gd name="T21" fmla="*/ 88 h 98"/>
                    <a:gd name="T22" fmla="*/ 35 w 78"/>
                    <a:gd name="T23" fmla="*/ 94 h 98"/>
                    <a:gd name="T24" fmla="*/ 23 w 78"/>
                    <a:gd name="T25" fmla="*/ 97 h 98"/>
                    <a:gd name="T26" fmla="*/ 11 w 78"/>
                    <a:gd name="T27" fmla="*/ 98 h 98"/>
                    <a:gd name="T28" fmla="*/ 0 w 78"/>
                    <a:gd name="T29" fmla="*/ 95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8" h="98">
                      <a:moveTo>
                        <a:pt x="74" y="0"/>
                      </a:moveTo>
                      <a:lnTo>
                        <a:pt x="74" y="0"/>
                      </a:lnTo>
                      <a:lnTo>
                        <a:pt x="77" y="11"/>
                      </a:lnTo>
                      <a:lnTo>
                        <a:pt x="78" y="23"/>
                      </a:lnTo>
                      <a:lnTo>
                        <a:pt x="78" y="35"/>
                      </a:lnTo>
                      <a:lnTo>
                        <a:pt x="75" y="46"/>
                      </a:lnTo>
                      <a:lnTo>
                        <a:pt x="75" y="46"/>
                      </a:lnTo>
                      <a:lnTo>
                        <a:pt x="71" y="58"/>
                      </a:lnTo>
                      <a:lnTo>
                        <a:pt x="63" y="70"/>
                      </a:lnTo>
                      <a:lnTo>
                        <a:pt x="54" y="81"/>
                      </a:lnTo>
                      <a:lnTo>
                        <a:pt x="46" y="88"/>
                      </a:lnTo>
                      <a:lnTo>
                        <a:pt x="35" y="94"/>
                      </a:lnTo>
                      <a:lnTo>
                        <a:pt x="23" y="97"/>
                      </a:lnTo>
                      <a:lnTo>
                        <a:pt x="11" y="98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49" name="PA-任意多边形 177"/>
                <p:cNvSpPr/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10598150" y="5870576"/>
                  <a:ext cx="168275" cy="71438"/>
                </a:xfrm>
                <a:custGeom>
                  <a:avLst/>
                  <a:gdLst>
                    <a:gd name="T0" fmla="*/ 106 w 106"/>
                    <a:gd name="T1" fmla="*/ 23 h 45"/>
                    <a:gd name="T2" fmla="*/ 106 w 106"/>
                    <a:gd name="T3" fmla="*/ 23 h 45"/>
                    <a:gd name="T4" fmla="*/ 106 w 106"/>
                    <a:gd name="T5" fmla="*/ 27 h 45"/>
                    <a:gd name="T6" fmla="*/ 105 w 106"/>
                    <a:gd name="T7" fmla="*/ 32 h 45"/>
                    <a:gd name="T8" fmla="*/ 101 w 106"/>
                    <a:gd name="T9" fmla="*/ 39 h 45"/>
                    <a:gd name="T10" fmla="*/ 93 w 106"/>
                    <a:gd name="T11" fmla="*/ 43 h 45"/>
                    <a:gd name="T12" fmla="*/ 89 w 106"/>
                    <a:gd name="T13" fmla="*/ 45 h 45"/>
                    <a:gd name="T14" fmla="*/ 84 w 106"/>
                    <a:gd name="T15" fmla="*/ 45 h 45"/>
                    <a:gd name="T16" fmla="*/ 22 w 106"/>
                    <a:gd name="T17" fmla="*/ 45 h 45"/>
                    <a:gd name="T18" fmla="*/ 22 w 106"/>
                    <a:gd name="T19" fmla="*/ 45 h 45"/>
                    <a:gd name="T20" fmla="*/ 17 w 106"/>
                    <a:gd name="T21" fmla="*/ 45 h 45"/>
                    <a:gd name="T22" fmla="*/ 13 w 106"/>
                    <a:gd name="T23" fmla="*/ 43 h 45"/>
                    <a:gd name="T24" fmla="*/ 7 w 106"/>
                    <a:gd name="T25" fmla="*/ 39 h 45"/>
                    <a:gd name="T26" fmla="*/ 1 w 106"/>
                    <a:gd name="T27" fmla="*/ 32 h 45"/>
                    <a:gd name="T28" fmla="*/ 0 w 106"/>
                    <a:gd name="T29" fmla="*/ 27 h 45"/>
                    <a:gd name="T30" fmla="*/ 0 w 106"/>
                    <a:gd name="T31" fmla="*/ 23 h 45"/>
                    <a:gd name="T32" fmla="*/ 0 w 106"/>
                    <a:gd name="T33" fmla="*/ 23 h 45"/>
                    <a:gd name="T34" fmla="*/ 0 w 106"/>
                    <a:gd name="T35" fmla="*/ 23 h 45"/>
                    <a:gd name="T36" fmla="*/ 0 w 106"/>
                    <a:gd name="T37" fmla="*/ 18 h 45"/>
                    <a:gd name="T38" fmla="*/ 1 w 106"/>
                    <a:gd name="T39" fmla="*/ 15 h 45"/>
                    <a:gd name="T40" fmla="*/ 7 w 106"/>
                    <a:gd name="T41" fmla="*/ 8 h 45"/>
                    <a:gd name="T42" fmla="*/ 13 w 106"/>
                    <a:gd name="T43" fmla="*/ 3 h 45"/>
                    <a:gd name="T44" fmla="*/ 17 w 106"/>
                    <a:gd name="T45" fmla="*/ 2 h 45"/>
                    <a:gd name="T46" fmla="*/ 22 w 106"/>
                    <a:gd name="T47" fmla="*/ 0 h 45"/>
                    <a:gd name="T48" fmla="*/ 84 w 106"/>
                    <a:gd name="T49" fmla="*/ 0 h 45"/>
                    <a:gd name="T50" fmla="*/ 84 w 106"/>
                    <a:gd name="T51" fmla="*/ 0 h 45"/>
                    <a:gd name="T52" fmla="*/ 89 w 106"/>
                    <a:gd name="T53" fmla="*/ 2 h 45"/>
                    <a:gd name="T54" fmla="*/ 93 w 106"/>
                    <a:gd name="T55" fmla="*/ 3 h 45"/>
                    <a:gd name="T56" fmla="*/ 101 w 106"/>
                    <a:gd name="T57" fmla="*/ 8 h 45"/>
                    <a:gd name="T58" fmla="*/ 105 w 106"/>
                    <a:gd name="T59" fmla="*/ 15 h 45"/>
                    <a:gd name="T60" fmla="*/ 106 w 106"/>
                    <a:gd name="T61" fmla="*/ 18 h 45"/>
                    <a:gd name="T62" fmla="*/ 106 w 106"/>
                    <a:gd name="T63" fmla="*/ 23 h 45"/>
                    <a:gd name="T64" fmla="*/ 106 w 106"/>
                    <a:gd name="T65" fmla="*/ 2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6" h="45">
                      <a:moveTo>
                        <a:pt x="106" y="23"/>
                      </a:moveTo>
                      <a:lnTo>
                        <a:pt x="106" y="23"/>
                      </a:lnTo>
                      <a:lnTo>
                        <a:pt x="106" y="27"/>
                      </a:lnTo>
                      <a:lnTo>
                        <a:pt x="105" y="32"/>
                      </a:lnTo>
                      <a:lnTo>
                        <a:pt x="101" y="39"/>
                      </a:lnTo>
                      <a:lnTo>
                        <a:pt x="93" y="43"/>
                      </a:lnTo>
                      <a:lnTo>
                        <a:pt x="89" y="45"/>
                      </a:lnTo>
                      <a:lnTo>
                        <a:pt x="84" y="45"/>
                      </a:lnTo>
                      <a:lnTo>
                        <a:pt x="22" y="45"/>
                      </a:lnTo>
                      <a:lnTo>
                        <a:pt x="22" y="45"/>
                      </a:lnTo>
                      <a:lnTo>
                        <a:pt x="17" y="45"/>
                      </a:lnTo>
                      <a:lnTo>
                        <a:pt x="13" y="43"/>
                      </a:lnTo>
                      <a:lnTo>
                        <a:pt x="7" y="39"/>
                      </a:lnTo>
                      <a:lnTo>
                        <a:pt x="1" y="32"/>
                      </a:lnTo>
                      <a:lnTo>
                        <a:pt x="0" y="27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1" y="15"/>
                      </a:lnTo>
                      <a:lnTo>
                        <a:pt x="7" y="8"/>
                      </a:lnTo>
                      <a:lnTo>
                        <a:pt x="13" y="3"/>
                      </a:lnTo>
                      <a:lnTo>
                        <a:pt x="17" y="2"/>
                      </a:lnTo>
                      <a:lnTo>
                        <a:pt x="22" y="0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89" y="2"/>
                      </a:lnTo>
                      <a:lnTo>
                        <a:pt x="93" y="3"/>
                      </a:lnTo>
                      <a:lnTo>
                        <a:pt x="101" y="8"/>
                      </a:lnTo>
                      <a:lnTo>
                        <a:pt x="105" y="15"/>
                      </a:lnTo>
                      <a:lnTo>
                        <a:pt x="106" y="18"/>
                      </a:lnTo>
                      <a:lnTo>
                        <a:pt x="106" y="23"/>
                      </a:lnTo>
                      <a:lnTo>
                        <a:pt x="106" y="23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50" name="PA-任意多边形 178"/>
                <p:cNvSpPr/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10579100" y="5942013"/>
                  <a:ext cx="169862" cy="69850"/>
                </a:xfrm>
                <a:custGeom>
                  <a:avLst/>
                  <a:gdLst>
                    <a:gd name="T0" fmla="*/ 107 w 107"/>
                    <a:gd name="T1" fmla="*/ 22 h 44"/>
                    <a:gd name="T2" fmla="*/ 107 w 107"/>
                    <a:gd name="T3" fmla="*/ 22 h 44"/>
                    <a:gd name="T4" fmla="*/ 107 w 107"/>
                    <a:gd name="T5" fmla="*/ 27 h 44"/>
                    <a:gd name="T6" fmla="*/ 105 w 107"/>
                    <a:gd name="T7" fmla="*/ 31 h 44"/>
                    <a:gd name="T8" fmla="*/ 101 w 107"/>
                    <a:gd name="T9" fmla="*/ 39 h 44"/>
                    <a:gd name="T10" fmla="*/ 93 w 107"/>
                    <a:gd name="T11" fmla="*/ 43 h 44"/>
                    <a:gd name="T12" fmla="*/ 89 w 107"/>
                    <a:gd name="T13" fmla="*/ 44 h 44"/>
                    <a:gd name="T14" fmla="*/ 84 w 107"/>
                    <a:gd name="T15" fmla="*/ 44 h 44"/>
                    <a:gd name="T16" fmla="*/ 22 w 107"/>
                    <a:gd name="T17" fmla="*/ 44 h 44"/>
                    <a:gd name="T18" fmla="*/ 22 w 107"/>
                    <a:gd name="T19" fmla="*/ 44 h 44"/>
                    <a:gd name="T20" fmla="*/ 18 w 107"/>
                    <a:gd name="T21" fmla="*/ 44 h 44"/>
                    <a:gd name="T22" fmla="*/ 13 w 107"/>
                    <a:gd name="T23" fmla="*/ 43 h 44"/>
                    <a:gd name="T24" fmla="*/ 7 w 107"/>
                    <a:gd name="T25" fmla="*/ 39 h 44"/>
                    <a:gd name="T26" fmla="*/ 1 w 107"/>
                    <a:gd name="T27" fmla="*/ 31 h 44"/>
                    <a:gd name="T28" fmla="*/ 0 w 107"/>
                    <a:gd name="T29" fmla="*/ 27 h 44"/>
                    <a:gd name="T30" fmla="*/ 0 w 107"/>
                    <a:gd name="T31" fmla="*/ 22 h 44"/>
                    <a:gd name="T32" fmla="*/ 0 w 107"/>
                    <a:gd name="T33" fmla="*/ 22 h 44"/>
                    <a:gd name="T34" fmla="*/ 0 w 107"/>
                    <a:gd name="T35" fmla="*/ 22 h 44"/>
                    <a:gd name="T36" fmla="*/ 0 w 107"/>
                    <a:gd name="T37" fmla="*/ 18 h 44"/>
                    <a:gd name="T38" fmla="*/ 1 w 107"/>
                    <a:gd name="T39" fmla="*/ 15 h 44"/>
                    <a:gd name="T40" fmla="*/ 7 w 107"/>
                    <a:gd name="T41" fmla="*/ 7 h 44"/>
                    <a:gd name="T42" fmla="*/ 13 w 107"/>
                    <a:gd name="T43" fmla="*/ 3 h 44"/>
                    <a:gd name="T44" fmla="*/ 18 w 107"/>
                    <a:gd name="T45" fmla="*/ 1 h 44"/>
                    <a:gd name="T46" fmla="*/ 22 w 107"/>
                    <a:gd name="T47" fmla="*/ 0 h 44"/>
                    <a:gd name="T48" fmla="*/ 84 w 107"/>
                    <a:gd name="T49" fmla="*/ 0 h 44"/>
                    <a:gd name="T50" fmla="*/ 84 w 107"/>
                    <a:gd name="T51" fmla="*/ 0 h 44"/>
                    <a:gd name="T52" fmla="*/ 89 w 107"/>
                    <a:gd name="T53" fmla="*/ 1 h 44"/>
                    <a:gd name="T54" fmla="*/ 93 w 107"/>
                    <a:gd name="T55" fmla="*/ 3 h 44"/>
                    <a:gd name="T56" fmla="*/ 101 w 107"/>
                    <a:gd name="T57" fmla="*/ 7 h 44"/>
                    <a:gd name="T58" fmla="*/ 105 w 107"/>
                    <a:gd name="T59" fmla="*/ 15 h 44"/>
                    <a:gd name="T60" fmla="*/ 107 w 107"/>
                    <a:gd name="T61" fmla="*/ 18 h 44"/>
                    <a:gd name="T62" fmla="*/ 107 w 107"/>
                    <a:gd name="T63" fmla="*/ 22 h 44"/>
                    <a:gd name="T64" fmla="*/ 107 w 107"/>
                    <a:gd name="T65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7" h="44">
                      <a:moveTo>
                        <a:pt x="107" y="22"/>
                      </a:moveTo>
                      <a:lnTo>
                        <a:pt x="107" y="22"/>
                      </a:lnTo>
                      <a:lnTo>
                        <a:pt x="107" y="27"/>
                      </a:lnTo>
                      <a:lnTo>
                        <a:pt x="105" y="31"/>
                      </a:lnTo>
                      <a:lnTo>
                        <a:pt x="101" y="39"/>
                      </a:lnTo>
                      <a:lnTo>
                        <a:pt x="93" y="43"/>
                      </a:lnTo>
                      <a:lnTo>
                        <a:pt x="89" y="44"/>
                      </a:lnTo>
                      <a:lnTo>
                        <a:pt x="84" y="4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18" y="44"/>
                      </a:lnTo>
                      <a:lnTo>
                        <a:pt x="13" y="43"/>
                      </a:lnTo>
                      <a:lnTo>
                        <a:pt x="7" y="39"/>
                      </a:lnTo>
                      <a:lnTo>
                        <a:pt x="1" y="31"/>
                      </a:lnTo>
                      <a:lnTo>
                        <a:pt x="0" y="27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18"/>
                      </a:lnTo>
                      <a:lnTo>
                        <a:pt x="1" y="15"/>
                      </a:lnTo>
                      <a:lnTo>
                        <a:pt x="7" y="7"/>
                      </a:lnTo>
                      <a:lnTo>
                        <a:pt x="13" y="3"/>
                      </a:lnTo>
                      <a:lnTo>
                        <a:pt x="18" y="1"/>
                      </a:lnTo>
                      <a:lnTo>
                        <a:pt x="22" y="0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89" y="1"/>
                      </a:lnTo>
                      <a:lnTo>
                        <a:pt x="93" y="3"/>
                      </a:lnTo>
                      <a:lnTo>
                        <a:pt x="101" y="7"/>
                      </a:lnTo>
                      <a:lnTo>
                        <a:pt x="105" y="15"/>
                      </a:lnTo>
                      <a:lnTo>
                        <a:pt x="107" y="18"/>
                      </a:lnTo>
                      <a:lnTo>
                        <a:pt x="107" y="22"/>
                      </a:lnTo>
                      <a:lnTo>
                        <a:pt x="107" y="22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51" name="PA-任意多边形 179"/>
                <p:cNvSpPr/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10569575" y="6011863"/>
                  <a:ext cx="169862" cy="71438"/>
                </a:xfrm>
                <a:custGeom>
                  <a:avLst/>
                  <a:gdLst>
                    <a:gd name="T0" fmla="*/ 107 w 107"/>
                    <a:gd name="T1" fmla="*/ 23 h 45"/>
                    <a:gd name="T2" fmla="*/ 107 w 107"/>
                    <a:gd name="T3" fmla="*/ 23 h 45"/>
                    <a:gd name="T4" fmla="*/ 107 w 107"/>
                    <a:gd name="T5" fmla="*/ 27 h 45"/>
                    <a:gd name="T6" fmla="*/ 105 w 107"/>
                    <a:gd name="T7" fmla="*/ 32 h 45"/>
                    <a:gd name="T8" fmla="*/ 101 w 107"/>
                    <a:gd name="T9" fmla="*/ 39 h 45"/>
                    <a:gd name="T10" fmla="*/ 93 w 107"/>
                    <a:gd name="T11" fmla="*/ 43 h 45"/>
                    <a:gd name="T12" fmla="*/ 89 w 107"/>
                    <a:gd name="T13" fmla="*/ 45 h 45"/>
                    <a:gd name="T14" fmla="*/ 84 w 107"/>
                    <a:gd name="T15" fmla="*/ 45 h 45"/>
                    <a:gd name="T16" fmla="*/ 22 w 107"/>
                    <a:gd name="T17" fmla="*/ 45 h 45"/>
                    <a:gd name="T18" fmla="*/ 22 w 107"/>
                    <a:gd name="T19" fmla="*/ 45 h 45"/>
                    <a:gd name="T20" fmla="*/ 18 w 107"/>
                    <a:gd name="T21" fmla="*/ 45 h 45"/>
                    <a:gd name="T22" fmla="*/ 13 w 107"/>
                    <a:gd name="T23" fmla="*/ 43 h 45"/>
                    <a:gd name="T24" fmla="*/ 7 w 107"/>
                    <a:gd name="T25" fmla="*/ 39 h 45"/>
                    <a:gd name="T26" fmla="*/ 1 w 107"/>
                    <a:gd name="T27" fmla="*/ 32 h 45"/>
                    <a:gd name="T28" fmla="*/ 0 w 107"/>
                    <a:gd name="T29" fmla="*/ 27 h 45"/>
                    <a:gd name="T30" fmla="*/ 0 w 107"/>
                    <a:gd name="T31" fmla="*/ 23 h 45"/>
                    <a:gd name="T32" fmla="*/ 0 w 107"/>
                    <a:gd name="T33" fmla="*/ 23 h 45"/>
                    <a:gd name="T34" fmla="*/ 0 w 107"/>
                    <a:gd name="T35" fmla="*/ 23 h 45"/>
                    <a:gd name="T36" fmla="*/ 0 w 107"/>
                    <a:gd name="T37" fmla="*/ 18 h 45"/>
                    <a:gd name="T38" fmla="*/ 1 w 107"/>
                    <a:gd name="T39" fmla="*/ 15 h 45"/>
                    <a:gd name="T40" fmla="*/ 7 w 107"/>
                    <a:gd name="T41" fmla="*/ 8 h 45"/>
                    <a:gd name="T42" fmla="*/ 13 w 107"/>
                    <a:gd name="T43" fmla="*/ 3 h 45"/>
                    <a:gd name="T44" fmla="*/ 18 w 107"/>
                    <a:gd name="T45" fmla="*/ 2 h 45"/>
                    <a:gd name="T46" fmla="*/ 22 w 107"/>
                    <a:gd name="T47" fmla="*/ 0 h 45"/>
                    <a:gd name="T48" fmla="*/ 84 w 107"/>
                    <a:gd name="T49" fmla="*/ 0 h 45"/>
                    <a:gd name="T50" fmla="*/ 84 w 107"/>
                    <a:gd name="T51" fmla="*/ 0 h 45"/>
                    <a:gd name="T52" fmla="*/ 89 w 107"/>
                    <a:gd name="T53" fmla="*/ 2 h 45"/>
                    <a:gd name="T54" fmla="*/ 93 w 107"/>
                    <a:gd name="T55" fmla="*/ 3 h 45"/>
                    <a:gd name="T56" fmla="*/ 101 w 107"/>
                    <a:gd name="T57" fmla="*/ 8 h 45"/>
                    <a:gd name="T58" fmla="*/ 105 w 107"/>
                    <a:gd name="T59" fmla="*/ 15 h 45"/>
                    <a:gd name="T60" fmla="*/ 107 w 107"/>
                    <a:gd name="T61" fmla="*/ 18 h 45"/>
                    <a:gd name="T62" fmla="*/ 107 w 107"/>
                    <a:gd name="T63" fmla="*/ 23 h 45"/>
                    <a:gd name="T64" fmla="*/ 107 w 107"/>
                    <a:gd name="T65" fmla="*/ 2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7" h="45">
                      <a:moveTo>
                        <a:pt x="107" y="23"/>
                      </a:moveTo>
                      <a:lnTo>
                        <a:pt x="107" y="23"/>
                      </a:lnTo>
                      <a:lnTo>
                        <a:pt x="107" y="27"/>
                      </a:lnTo>
                      <a:lnTo>
                        <a:pt x="105" y="32"/>
                      </a:lnTo>
                      <a:lnTo>
                        <a:pt x="101" y="39"/>
                      </a:lnTo>
                      <a:lnTo>
                        <a:pt x="93" y="43"/>
                      </a:lnTo>
                      <a:lnTo>
                        <a:pt x="89" y="45"/>
                      </a:lnTo>
                      <a:lnTo>
                        <a:pt x="84" y="45"/>
                      </a:lnTo>
                      <a:lnTo>
                        <a:pt x="22" y="45"/>
                      </a:lnTo>
                      <a:lnTo>
                        <a:pt x="22" y="45"/>
                      </a:lnTo>
                      <a:lnTo>
                        <a:pt x="18" y="45"/>
                      </a:lnTo>
                      <a:lnTo>
                        <a:pt x="13" y="43"/>
                      </a:lnTo>
                      <a:lnTo>
                        <a:pt x="7" y="39"/>
                      </a:lnTo>
                      <a:lnTo>
                        <a:pt x="1" y="32"/>
                      </a:lnTo>
                      <a:lnTo>
                        <a:pt x="0" y="27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1" y="15"/>
                      </a:lnTo>
                      <a:lnTo>
                        <a:pt x="7" y="8"/>
                      </a:lnTo>
                      <a:lnTo>
                        <a:pt x="13" y="3"/>
                      </a:lnTo>
                      <a:lnTo>
                        <a:pt x="18" y="2"/>
                      </a:lnTo>
                      <a:lnTo>
                        <a:pt x="22" y="0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89" y="2"/>
                      </a:lnTo>
                      <a:lnTo>
                        <a:pt x="93" y="3"/>
                      </a:lnTo>
                      <a:lnTo>
                        <a:pt x="101" y="8"/>
                      </a:lnTo>
                      <a:lnTo>
                        <a:pt x="105" y="15"/>
                      </a:lnTo>
                      <a:lnTo>
                        <a:pt x="107" y="18"/>
                      </a:lnTo>
                      <a:lnTo>
                        <a:pt x="107" y="23"/>
                      </a:lnTo>
                      <a:lnTo>
                        <a:pt x="107" y="23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52" name="PA-任意多边形 180"/>
                <p:cNvSpPr/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10569575" y="6083301"/>
                  <a:ext cx="141287" cy="69850"/>
                </a:xfrm>
                <a:custGeom>
                  <a:avLst/>
                  <a:gdLst>
                    <a:gd name="T0" fmla="*/ 89 w 89"/>
                    <a:gd name="T1" fmla="*/ 22 h 44"/>
                    <a:gd name="T2" fmla="*/ 89 w 89"/>
                    <a:gd name="T3" fmla="*/ 22 h 44"/>
                    <a:gd name="T4" fmla="*/ 89 w 89"/>
                    <a:gd name="T5" fmla="*/ 27 h 44"/>
                    <a:gd name="T6" fmla="*/ 87 w 89"/>
                    <a:gd name="T7" fmla="*/ 31 h 44"/>
                    <a:gd name="T8" fmla="*/ 83 w 89"/>
                    <a:gd name="T9" fmla="*/ 39 h 44"/>
                    <a:gd name="T10" fmla="*/ 75 w 89"/>
                    <a:gd name="T11" fmla="*/ 43 h 44"/>
                    <a:gd name="T12" fmla="*/ 71 w 89"/>
                    <a:gd name="T13" fmla="*/ 44 h 44"/>
                    <a:gd name="T14" fmla="*/ 67 w 89"/>
                    <a:gd name="T15" fmla="*/ 44 h 44"/>
                    <a:gd name="T16" fmla="*/ 22 w 89"/>
                    <a:gd name="T17" fmla="*/ 44 h 44"/>
                    <a:gd name="T18" fmla="*/ 22 w 89"/>
                    <a:gd name="T19" fmla="*/ 44 h 44"/>
                    <a:gd name="T20" fmla="*/ 18 w 89"/>
                    <a:gd name="T21" fmla="*/ 44 h 44"/>
                    <a:gd name="T22" fmla="*/ 13 w 89"/>
                    <a:gd name="T23" fmla="*/ 43 h 44"/>
                    <a:gd name="T24" fmla="*/ 7 w 89"/>
                    <a:gd name="T25" fmla="*/ 39 h 44"/>
                    <a:gd name="T26" fmla="*/ 1 w 89"/>
                    <a:gd name="T27" fmla="*/ 31 h 44"/>
                    <a:gd name="T28" fmla="*/ 0 w 89"/>
                    <a:gd name="T29" fmla="*/ 27 h 44"/>
                    <a:gd name="T30" fmla="*/ 0 w 89"/>
                    <a:gd name="T31" fmla="*/ 22 h 44"/>
                    <a:gd name="T32" fmla="*/ 0 w 89"/>
                    <a:gd name="T33" fmla="*/ 22 h 44"/>
                    <a:gd name="T34" fmla="*/ 0 w 89"/>
                    <a:gd name="T35" fmla="*/ 22 h 44"/>
                    <a:gd name="T36" fmla="*/ 0 w 89"/>
                    <a:gd name="T37" fmla="*/ 18 h 44"/>
                    <a:gd name="T38" fmla="*/ 1 w 89"/>
                    <a:gd name="T39" fmla="*/ 15 h 44"/>
                    <a:gd name="T40" fmla="*/ 7 w 89"/>
                    <a:gd name="T41" fmla="*/ 7 h 44"/>
                    <a:gd name="T42" fmla="*/ 13 w 89"/>
                    <a:gd name="T43" fmla="*/ 3 h 44"/>
                    <a:gd name="T44" fmla="*/ 18 w 89"/>
                    <a:gd name="T45" fmla="*/ 1 h 44"/>
                    <a:gd name="T46" fmla="*/ 22 w 89"/>
                    <a:gd name="T47" fmla="*/ 0 h 44"/>
                    <a:gd name="T48" fmla="*/ 67 w 89"/>
                    <a:gd name="T49" fmla="*/ 0 h 44"/>
                    <a:gd name="T50" fmla="*/ 67 w 89"/>
                    <a:gd name="T51" fmla="*/ 0 h 44"/>
                    <a:gd name="T52" fmla="*/ 71 w 89"/>
                    <a:gd name="T53" fmla="*/ 1 h 44"/>
                    <a:gd name="T54" fmla="*/ 75 w 89"/>
                    <a:gd name="T55" fmla="*/ 3 h 44"/>
                    <a:gd name="T56" fmla="*/ 83 w 89"/>
                    <a:gd name="T57" fmla="*/ 7 h 44"/>
                    <a:gd name="T58" fmla="*/ 87 w 89"/>
                    <a:gd name="T59" fmla="*/ 15 h 44"/>
                    <a:gd name="T60" fmla="*/ 89 w 89"/>
                    <a:gd name="T61" fmla="*/ 18 h 44"/>
                    <a:gd name="T62" fmla="*/ 89 w 89"/>
                    <a:gd name="T63" fmla="*/ 22 h 44"/>
                    <a:gd name="T64" fmla="*/ 89 w 89"/>
                    <a:gd name="T65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9" h="44">
                      <a:moveTo>
                        <a:pt x="89" y="22"/>
                      </a:moveTo>
                      <a:lnTo>
                        <a:pt x="89" y="22"/>
                      </a:lnTo>
                      <a:lnTo>
                        <a:pt x="89" y="27"/>
                      </a:lnTo>
                      <a:lnTo>
                        <a:pt x="87" y="31"/>
                      </a:lnTo>
                      <a:lnTo>
                        <a:pt x="83" y="39"/>
                      </a:lnTo>
                      <a:lnTo>
                        <a:pt x="75" y="43"/>
                      </a:lnTo>
                      <a:lnTo>
                        <a:pt x="71" y="44"/>
                      </a:lnTo>
                      <a:lnTo>
                        <a:pt x="67" y="4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18" y="44"/>
                      </a:lnTo>
                      <a:lnTo>
                        <a:pt x="13" y="43"/>
                      </a:lnTo>
                      <a:lnTo>
                        <a:pt x="7" y="39"/>
                      </a:lnTo>
                      <a:lnTo>
                        <a:pt x="1" y="31"/>
                      </a:lnTo>
                      <a:lnTo>
                        <a:pt x="0" y="27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18"/>
                      </a:lnTo>
                      <a:lnTo>
                        <a:pt x="1" y="15"/>
                      </a:lnTo>
                      <a:lnTo>
                        <a:pt x="7" y="7"/>
                      </a:lnTo>
                      <a:lnTo>
                        <a:pt x="13" y="3"/>
                      </a:lnTo>
                      <a:lnTo>
                        <a:pt x="18" y="1"/>
                      </a:lnTo>
                      <a:lnTo>
                        <a:pt x="22" y="0"/>
                      </a:lnTo>
                      <a:lnTo>
                        <a:pt x="67" y="0"/>
                      </a:lnTo>
                      <a:lnTo>
                        <a:pt x="67" y="0"/>
                      </a:lnTo>
                      <a:lnTo>
                        <a:pt x="71" y="1"/>
                      </a:lnTo>
                      <a:lnTo>
                        <a:pt x="75" y="3"/>
                      </a:lnTo>
                      <a:lnTo>
                        <a:pt x="83" y="7"/>
                      </a:lnTo>
                      <a:lnTo>
                        <a:pt x="87" y="15"/>
                      </a:lnTo>
                      <a:lnTo>
                        <a:pt x="89" y="18"/>
                      </a:lnTo>
                      <a:lnTo>
                        <a:pt x="89" y="22"/>
                      </a:lnTo>
                      <a:lnTo>
                        <a:pt x="89" y="22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53" name="PA-任意多边形 181"/>
                <p:cNvSpPr/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10371137" y="5918201"/>
                  <a:ext cx="53975" cy="244475"/>
                </a:xfrm>
                <a:custGeom>
                  <a:avLst/>
                  <a:gdLst>
                    <a:gd name="T0" fmla="*/ 0 w 34"/>
                    <a:gd name="T1" fmla="*/ 0 h 154"/>
                    <a:gd name="T2" fmla="*/ 34 w 34"/>
                    <a:gd name="T3" fmla="*/ 0 h 154"/>
                    <a:gd name="T4" fmla="*/ 34 w 34"/>
                    <a:gd name="T5" fmla="*/ 154 h 154"/>
                    <a:gd name="T6" fmla="*/ 0 w 34"/>
                    <a:gd name="T7" fmla="*/ 15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4" h="154">
                      <a:moveTo>
                        <a:pt x="0" y="0"/>
                      </a:moveTo>
                      <a:lnTo>
                        <a:pt x="34" y="0"/>
                      </a:lnTo>
                      <a:lnTo>
                        <a:pt x="34" y="154"/>
                      </a:lnTo>
                      <a:lnTo>
                        <a:pt x="0" y="154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54" name="PA-任意多边形 182"/>
                <p:cNvSpPr/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10302875" y="6126163"/>
                  <a:ext cx="41275" cy="36513"/>
                </a:xfrm>
                <a:custGeom>
                  <a:avLst/>
                  <a:gdLst>
                    <a:gd name="T0" fmla="*/ 26 w 26"/>
                    <a:gd name="T1" fmla="*/ 12 h 23"/>
                    <a:gd name="T2" fmla="*/ 26 w 26"/>
                    <a:gd name="T3" fmla="*/ 12 h 23"/>
                    <a:gd name="T4" fmla="*/ 24 w 26"/>
                    <a:gd name="T5" fmla="*/ 16 h 23"/>
                    <a:gd name="T6" fmla="*/ 23 w 26"/>
                    <a:gd name="T7" fmla="*/ 20 h 23"/>
                    <a:gd name="T8" fmla="*/ 18 w 26"/>
                    <a:gd name="T9" fmla="*/ 23 h 23"/>
                    <a:gd name="T10" fmla="*/ 14 w 26"/>
                    <a:gd name="T11" fmla="*/ 23 h 23"/>
                    <a:gd name="T12" fmla="*/ 14 w 26"/>
                    <a:gd name="T13" fmla="*/ 23 h 23"/>
                    <a:gd name="T14" fmla="*/ 8 w 26"/>
                    <a:gd name="T15" fmla="*/ 23 h 23"/>
                    <a:gd name="T16" fmla="*/ 5 w 26"/>
                    <a:gd name="T17" fmla="*/ 20 h 23"/>
                    <a:gd name="T18" fmla="*/ 2 w 26"/>
                    <a:gd name="T19" fmla="*/ 16 h 23"/>
                    <a:gd name="T20" fmla="*/ 0 w 26"/>
                    <a:gd name="T21" fmla="*/ 12 h 23"/>
                    <a:gd name="T22" fmla="*/ 0 w 26"/>
                    <a:gd name="T23" fmla="*/ 12 h 23"/>
                    <a:gd name="T24" fmla="*/ 2 w 26"/>
                    <a:gd name="T25" fmla="*/ 7 h 23"/>
                    <a:gd name="T26" fmla="*/ 5 w 26"/>
                    <a:gd name="T27" fmla="*/ 3 h 23"/>
                    <a:gd name="T28" fmla="*/ 8 w 26"/>
                    <a:gd name="T29" fmla="*/ 0 h 23"/>
                    <a:gd name="T30" fmla="*/ 14 w 26"/>
                    <a:gd name="T31" fmla="*/ 0 h 23"/>
                    <a:gd name="T32" fmla="*/ 14 w 26"/>
                    <a:gd name="T33" fmla="*/ 0 h 23"/>
                    <a:gd name="T34" fmla="*/ 18 w 26"/>
                    <a:gd name="T35" fmla="*/ 0 h 23"/>
                    <a:gd name="T36" fmla="*/ 23 w 26"/>
                    <a:gd name="T37" fmla="*/ 3 h 23"/>
                    <a:gd name="T38" fmla="*/ 24 w 26"/>
                    <a:gd name="T39" fmla="*/ 7 h 23"/>
                    <a:gd name="T40" fmla="*/ 26 w 26"/>
                    <a:gd name="T41" fmla="*/ 12 h 23"/>
                    <a:gd name="T42" fmla="*/ 26 w 26"/>
                    <a:gd name="T43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" h="23">
                      <a:moveTo>
                        <a:pt x="26" y="12"/>
                      </a:moveTo>
                      <a:lnTo>
                        <a:pt x="26" y="12"/>
                      </a:lnTo>
                      <a:lnTo>
                        <a:pt x="24" y="16"/>
                      </a:lnTo>
                      <a:lnTo>
                        <a:pt x="23" y="20"/>
                      </a:lnTo>
                      <a:lnTo>
                        <a:pt x="18" y="23"/>
                      </a:lnTo>
                      <a:lnTo>
                        <a:pt x="14" y="23"/>
                      </a:lnTo>
                      <a:lnTo>
                        <a:pt x="14" y="23"/>
                      </a:lnTo>
                      <a:lnTo>
                        <a:pt x="8" y="23"/>
                      </a:lnTo>
                      <a:lnTo>
                        <a:pt x="5" y="20"/>
                      </a:lnTo>
                      <a:lnTo>
                        <a:pt x="2" y="1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2" y="7"/>
                      </a:lnTo>
                      <a:lnTo>
                        <a:pt x="5" y="3"/>
                      </a:ln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3" y="3"/>
                      </a:lnTo>
                      <a:lnTo>
                        <a:pt x="24" y="7"/>
                      </a:lnTo>
                      <a:lnTo>
                        <a:pt x="26" y="12"/>
                      </a:lnTo>
                      <a:lnTo>
                        <a:pt x="26" y="12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55" name="PA-任意多边形 183"/>
                <p:cNvSpPr/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10166350" y="5918201"/>
                  <a:ext cx="212725" cy="277813"/>
                </a:xfrm>
                <a:custGeom>
                  <a:avLst/>
                  <a:gdLst>
                    <a:gd name="T0" fmla="*/ 0 w 134"/>
                    <a:gd name="T1" fmla="*/ 0 h 175"/>
                    <a:gd name="T2" fmla="*/ 134 w 134"/>
                    <a:gd name="T3" fmla="*/ 0 h 175"/>
                    <a:gd name="T4" fmla="*/ 134 w 134"/>
                    <a:gd name="T5" fmla="*/ 175 h 175"/>
                    <a:gd name="T6" fmla="*/ 0 w 134"/>
                    <a:gd name="T7" fmla="*/ 175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4" h="175">
                      <a:moveTo>
                        <a:pt x="0" y="0"/>
                      </a:moveTo>
                      <a:lnTo>
                        <a:pt x="134" y="0"/>
                      </a:lnTo>
                      <a:lnTo>
                        <a:pt x="134" y="175"/>
                      </a:lnTo>
                      <a:lnTo>
                        <a:pt x="0" y="175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56" name="PA-Line 184"/>
                <p:cNvSpPr>
                  <a:spLocks noChangeShapeType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10298112" y="5411788"/>
                  <a:ext cx="330200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57" name="PA-Line 185"/>
                <p:cNvSpPr>
                  <a:spLocks noChangeShapeType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10298112" y="5470526"/>
                  <a:ext cx="330200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58" name="PA-Line 186"/>
                <p:cNvSpPr>
                  <a:spLocks noChangeShapeType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10298112" y="5529263"/>
                  <a:ext cx="330200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</p:grpSp>
        </p:grpSp>
        <p:grpSp>
          <p:nvGrpSpPr>
            <p:cNvPr id="74" name="组合 73"/>
            <p:cNvGrpSpPr/>
            <p:nvPr/>
          </p:nvGrpSpPr>
          <p:grpSpPr>
            <a:xfrm>
              <a:off x="5775007" y="3811799"/>
              <a:ext cx="862800" cy="862800"/>
              <a:chOff x="5775007" y="3811799"/>
              <a:chExt cx="862800" cy="862800"/>
            </a:xfrm>
          </p:grpSpPr>
          <p:sp>
            <p:nvSpPr>
              <p:cNvPr id="127" name="PA-椭圆 87"/>
              <p:cNvSpPr/>
              <p:nvPr>
                <p:custDataLst>
                  <p:tags r:id="rId20"/>
                </p:custDataLst>
              </p:nvPr>
            </p:nvSpPr>
            <p:spPr>
              <a:xfrm>
                <a:off x="5775007" y="3811799"/>
                <a:ext cx="862800" cy="862800"/>
              </a:xfrm>
              <a:prstGeom prst="ellipse">
                <a:avLst/>
              </a:prstGeom>
              <a:solidFill>
                <a:srgbClr val="BDC8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schemeClr val="bg1">
                      <a:lumMod val="6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  <a:cs typeface="+mn-ea"/>
                  <a:sym typeface="思源黑体 Medium" panose="020B0600000000000000" pitchFamily="34" charset="-122"/>
                </a:endParaRPr>
              </a:p>
            </p:txBody>
          </p:sp>
          <p:grpSp>
            <p:nvGrpSpPr>
              <p:cNvPr id="128" name="Group 86"/>
              <p:cNvGrpSpPr/>
              <p:nvPr/>
            </p:nvGrpSpPr>
            <p:grpSpPr>
              <a:xfrm>
                <a:off x="5958498" y="4017308"/>
                <a:ext cx="495818" cy="451782"/>
                <a:chOff x="7245350" y="3721101"/>
                <a:chExt cx="965200" cy="879475"/>
              </a:xfrm>
            </p:grpSpPr>
            <p:sp>
              <p:nvSpPr>
                <p:cNvPr id="129" name="PA-Line 146"/>
                <p:cNvSpPr>
                  <a:spLocks noChangeShapeType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7816850" y="4206876"/>
                  <a:ext cx="0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30" name="PA-任意多边形 147"/>
                <p:cNvSpPr/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7332662" y="3721101"/>
                  <a:ext cx="598487" cy="598488"/>
                </a:xfrm>
                <a:custGeom>
                  <a:avLst/>
                  <a:gdLst>
                    <a:gd name="T0" fmla="*/ 322 w 377"/>
                    <a:gd name="T1" fmla="*/ 57 h 377"/>
                    <a:gd name="T2" fmla="*/ 292 w 377"/>
                    <a:gd name="T3" fmla="*/ 33 h 377"/>
                    <a:gd name="T4" fmla="*/ 259 w 377"/>
                    <a:gd name="T5" fmla="*/ 15 h 377"/>
                    <a:gd name="T6" fmla="*/ 225 w 377"/>
                    <a:gd name="T7" fmla="*/ 5 h 377"/>
                    <a:gd name="T8" fmla="*/ 188 w 377"/>
                    <a:gd name="T9" fmla="*/ 0 h 377"/>
                    <a:gd name="T10" fmla="*/ 169 w 377"/>
                    <a:gd name="T11" fmla="*/ 2 h 377"/>
                    <a:gd name="T12" fmla="*/ 133 w 377"/>
                    <a:gd name="T13" fmla="*/ 9 h 377"/>
                    <a:gd name="T14" fmla="*/ 99 w 377"/>
                    <a:gd name="T15" fmla="*/ 23 h 377"/>
                    <a:gd name="T16" fmla="*/ 68 w 377"/>
                    <a:gd name="T17" fmla="*/ 43 h 377"/>
                    <a:gd name="T18" fmla="*/ 55 w 377"/>
                    <a:gd name="T19" fmla="*/ 57 h 377"/>
                    <a:gd name="T20" fmla="*/ 31 w 377"/>
                    <a:gd name="T21" fmla="*/ 85 h 377"/>
                    <a:gd name="T22" fmla="*/ 13 w 377"/>
                    <a:gd name="T23" fmla="*/ 118 h 377"/>
                    <a:gd name="T24" fmla="*/ 3 w 377"/>
                    <a:gd name="T25" fmla="*/ 153 h 377"/>
                    <a:gd name="T26" fmla="*/ 0 w 377"/>
                    <a:gd name="T27" fmla="*/ 189 h 377"/>
                    <a:gd name="T28" fmla="*/ 1 w 377"/>
                    <a:gd name="T29" fmla="*/ 208 h 377"/>
                    <a:gd name="T30" fmla="*/ 9 w 377"/>
                    <a:gd name="T31" fmla="*/ 245 h 377"/>
                    <a:gd name="T32" fmla="*/ 22 w 377"/>
                    <a:gd name="T33" fmla="*/ 279 h 377"/>
                    <a:gd name="T34" fmla="*/ 43 w 377"/>
                    <a:gd name="T35" fmla="*/ 309 h 377"/>
                    <a:gd name="T36" fmla="*/ 68 w 377"/>
                    <a:gd name="T37" fmla="*/ 334 h 377"/>
                    <a:gd name="T38" fmla="*/ 98 w 377"/>
                    <a:gd name="T39" fmla="*/ 355 h 377"/>
                    <a:gd name="T40" fmla="*/ 132 w 377"/>
                    <a:gd name="T41" fmla="*/ 370 h 377"/>
                    <a:gd name="T42" fmla="*/ 169 w 377"/>
                    <a:gd name="T43" fmla="*/ 377 h 377"/>
                    <a:gd name="T44" fmla="*/ 188 w 377"/>
                    <a:gd name="T45" fmla="*/ 377 h 377"/>
                    <a:gd name="T46" fmla="*/ 225 w 377"/>
                    <a:gd name="T47" fmla="*/ 374 h 377"/>
                    <a:gd name="T48" fmla="*/ 261 w 377"/>
                    <a:gd name="T49" fmla="*/ 364 h 377"/>
                    <a:gd name="T50" fmla="*/ 292 w 377"/>
                    <a:gd name="T51" fmla="*/ 346 h 377"/>
                    <a:gd name="T52" fmla="*/ 322 w 377"/>
                    <a:gd name="T53" fmla="*/ 322 h 377"/>
                    <a:gd name="T54" fmla="*/ 334 w 377"/>
                    <a:gd name="T55" fmla="*/ 309 h 377"/>
                    <a:gd name="T56" fmla="*/ 354 w 377"/>
                    <a:gd name="T57" fmla="*/ 278 h 377"/>
                    <a:gd name="T58" fmla="*/ 368 w 377"/>
                    <a:gd name="T59" fmla="*/ 244 h 377"/>
                    <a:gd name="T60" fmla="*/ 375 w 377"/>
                    <a:gd name="T61" fmla="*/ 208 h 377"/>
                    <a:gd name="T62" fmla="*/ 377 w 377"/>
                    <a:gd name="T63" fmla="*/ 189 h 377"/>
                    <a:gd name="T64" fmla="*/ 372 w 377"/>
                    <a:gd name="T65" fmla="*/ 152 h 377"/>
                    <a:gd name="T66" fmla="*/ 362 w 377"/>
                    <a:gd name="T67" fmla="*/ 118 h 377"/>
                    <a:gd name="T68" fmla="*/ 345 w 377"/>
                    <a:gd name="T69" fmla="*/ 85 h 377"/>
                    <a:gd name="T70" fmla="*/ 322 w 377"/>
                    <a:gd name="T71" fmla="*/ 57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77" h="377">
                      <a:moveTo>
                        <a:pt x="322" y="57"/>
                      </a:moveTo>
                      <a:lnTo>
                        <a:pt x="322" y="57"/>
                      </a:lnTo>
                      <a:lnTo>
                        <a:pt x="307" y="43"/>
                      </a:lnTo>
                      <a:lnTo>
                        <a:pt x="292" y="33"/>
                      </a:lnTo>
                      <a:lnTo>
                        <a:pt x="277" y="23"/>
                      </a:lnTo>
                      <a:lnTo>
                        <a:pt x="259" y="15"/>
                      </a:lnTo>
                      <a:lnTo>
                        <a:pt x="243" y="9"/>
                      </a:lnTo>
                      <a:lnTo>
                        <a:pt x="225" y="5"/>
                      </a:lnTo>
                      <a:lnTo>
                        <a:pt x="206" y="2"/>
                      </a:lnTo>
                      <a:lnTo>
                        <a:pt x="188" y="0"/>
                      </a:lnTo>
                      <a:lnTo>
                        <a:pt x="188" y="0"/>
                      </a:lnTo>
                      <a:lnTo>
                        <a:pt x="169" y="2"/>
                      </a:lnTo>
                      <a:lnTo>
                        <a:pt x="151" y="5"/>
                      </a:lnTo>
                      <a:lnTo>
                        <a:pt x="133" y="9"/>
                      </a:lnTo>
                      <a:lnTo>
                        <a:pt x="116" y="15"/>
                      </a:lnTo>
                      <a:lnTo>
                        <a:pt x="99" y="23"/>
                      </a:lnTo>
                      <a:lnTo>
                        <a:pt x="83" y="33"/>
                      </a:lnTo>
                      <a:lnTo>
                        <a:pt x="68" y="43"/>
                      </a:lnTo>
                      <a:lnTo>
                        <a:pt x="55" y="57"/>
                      </a:lnTo>
                      <a:lnTo>
                        <a:pt x="55" y="57"/>
                      </a:lnTo>
                      <a:lnTo>
                        <a:pt x="41" y="70"/>
                      </a:lnTo>
                      <a:lnTo>
                        <a:pt x="31" y="85"/>
                      </a:lnTo>
                      <a:lnTo>
                        <a:pt x="22" y="101"/>
                      </a:lnTo>
                      <a:lnTo>
                        <a:pt x="13" y="118"/>
                      </a:lnTo>
                      <a:lnTo>
                        <a:pt x="7" y="135"/>
                      </a:lnTo>
                      <a:lnTo>
                        <a:pt x="3" y="153"/>
                      </a:lnTo>
                      <a:lnTo>
                        <a:pt x="0" y="171"/>
                      </a:lnTo>
                      <a:lnTo>
                        <a:pt x="0" y="189"/>
                      </a:lnTo>
                      <a:lnTo>
                        <a:pt x="0" y="189"/>
                      </a:lnTo>
                      <a:lnTo>
                        <a:pt x="1" y="208"/>
                      </a:lnTo>
                      <a:lnTo>
                        <a:pt x="3" y="227"/>
                      </a:lnTo>
                      <a:lnTo>
                        <a:pt x="9" y="245"/>
                      </a:lnTo>
                      <a:lnTo>
                        <a:pt x="15" y="263"/>
                      </a:lnTo>
                      <a:lnTo>
                        <a:pt x="22" y="279"/>
                      </a:lnTo>
                      <a:lnTo>
                        <a:pt x="33" y="294"/>
                      </a:lnTo>
                      <a:lnTo>
                        <a:pt x="43" y="309"/>
                      </a:lnTo>
                      <a:lnTo>
                        <a:pt x="55" y="322"/>
                      </a:lnTo>
                      <a:lnTo>
                        <a:pt x="68" y="334"/>
                      </a:lnTo>
                      <a:lnTo>
                        <a:pt x="83" y="346"/>
                      </a:lnTo>
                      <a:lnTo>
                        <a:pt x="98" y="355"/>
                      </a:lnTo>
                      <a:lnTo>
                        <a:pt x="116" y="362"/>
                      </a:lnTo>
                      <a:lnTo>
                        <a:pt x="132" y="370"/>
                      </a:lnTo>
                      <a:lnTo>
                        <a:pt x="150" y="374"/>
                      </a:lnTo>
                      <a:lnTo>
                        <a:pt x="169" y="377"/>
                      </a:lnTo>
                      <a:lnTo>
                        <a:pt x="188" y="377"/>
                      </a:lnTo>
                      <a:lnTo>
                        <a:pt x="188" y="377"/>
                      </a:lnTo>
                      <a:lnTo>
                        <a:pt x="208" y="377"/>
                      </a:lnTo>
                      <a:lnTo>
                        <a:pt x="225" y="374"/>
                      </a:lnTo>
                      <a:lnTo>
                        <a:pt x="243" y="370"/>
                      </a:lnTo>
                      <a:lnTo>
                        <a:pt x="261" y="364"/>
                      </a:lnTo>
                      <a:lnTo>
                        <a:pt x="277" y="355"/>
                      </a:lnTo>
                      <a:lnTo>
                        <a:pt x="292" y="346"/>
                      </a:lnTo>
                      <a:lnTo>
                        <a:pt x="308" y="334"/>
                      </a:lnTo>
                      <a:lnTo>
                        <a:pt x="322" y="322"/>
                      </a:lnTo>
                      <a:lnTo>
                        <a:pt x="322" y="322"/>
                      </a:lnTo>
                      <a:lnTo>
                        <a:pt x="334" y="309"/>
                      </a:lnTo>
                      <a:lnTo>
                        <a:pt x="345" y="294"/>
                      </a:lnTo>
                      <a:lnTo>
                        <a:pt x="354" y="278"/>
                      </a:lnTo>
                      <a:lnTo>
                        <a:pt x="362" y="261"/>
                      </a:lnTo>
                      <a:lnTo>
                        <a:pt x="368" y="244"/>
                      </a:lnTo>
                      <a:lnTo>
                        <a:pt x="372" y="226"/>
                      </a:lnTo>
                      <a:lnTo>
                        <a:pt x="375" y="208"/>
                      </a:lnTo>
                      <a:lnTo>
                        <a:pt x="377" y="189"/>
                      </a:lnTo>
                      <a:lnTo>
                        <a:pt x="377" y="189"/>
                      </a:lnTo>
                      <a:lnTo>
                        <a:pt x="375" y="171"/>
                      </a:lnTo>
                      <a:lnTo>
                        <a:pt x="372" y="152"/>
                      </a:lnTo>
                      <a:lnTo>
                        <a:pt x="368" y="134"/>
                      </a:lnTo>
                      <a:lnTo>
                        <a:pt x="362" y="118"/>
                      </a:lnTo>
                      <a:lnTo>
                        <a:pt x="354" y="101"/>
                      </a:lnTo>
                      <a:lnTo>
                        <a:pt x="345" y="85"/>
                      </a:lnTo>
                      <a:lnTo>
                        <a:pt x="334" y="70"/>
                      </a:lnTo>
                      <a:lnTo>
                        <a:pt x="322" y="57"/>
                      </a:lnTo>
                      <a:lnTo>
                        <a:pt x="322" y="57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31" name="PA-任意多边形 148"/>
                <p:cNvSpPr/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7388225" y="3778251"/>
                  <a:ext cx="485775" cy="487363"/>
                </a:xfrm>
                <a:custGeom>
                  <a:avLst/>
                  <a:gdLst>
                    <a:gd name="T0" fmla="*/ 261 w 306"/>
                    <a:gd name="T1" fmla="*/ 261 h 307"/>
                    <a:gd name="T2" fmla="*/ 238 w 306"/>
                    <a:gd name="T3" fmla="*/ 280 h 307"/>
                    <a:gd name="T4" fmla="*/ 211 w 306"/>
                    <a:gd name="T5" fmla="*/ 295 h 307"/>
                    <a:gd name="T6" fmla="*/ 183 w 306"/>
                    <a:gd name="T7" fmla="*/ 304 h 307"/>
                    <a:gd name="T8" fmla="*/ 153 w 306"/>
                    <a:gd name="T9" fmla="*/ 307 h 307"/>
                    <a:gd name="T10" fmla="*/ 137 w 306"/>
                    <a:gd name="T11" fmla="*/ 306 h 307"/>
                    <a:gd name="T12" fmla="*/ 107 w 306"/>
                    <a:gd name="T13" fmla="*/ 300 h 307"/>
                    <a:gd name="T14" fmla="*/ 81 w 306"/>
                    <a:gd name="T15" fmla="*/ 288 h 307"/>
                    <a:gd name="T16" fmla="*/ 55 w 306"/>
                    <a:gd name="T17" fmla="*/ 271 h 307"/>
                    <a:gd name="T18" fmla="*/ 35 w 306"/>
                    <a:gd name="T19" fmla="*/ 251 h 307"/>
                    <a:gd name="T20" fmla="*/ 18 w 306"/>
                    <a:gd name="T21" fmla="*/ 227 h 307"/>
                    <a:gd name="T22" fmla="*/ 6 w 306"/>
                    <a:gd name="T23" fmla="*/ 199 h 307"/>
                    <a:gd name="T24" fmla="*/ 0 w 306"/>
                    <a:gd name="T25" fmla="*/ 169 h 307"/>
                    <a:gd name="T26" fmla="*/ 0 w 306"/>
                    <a:gd name="T27" fmla="*/ 153 h 307"/>
                    <a:gd name="T28" fmla="*/ 3 w 306"/>
                    <a:gd name="T29" fmla="*/ 123 h 307"/>
                    <a:gd name="T30" fmla="*/ 11 w 306"/>
                    <a:gd name="T31" fmla="*/ 95 h 307"/>
                    <a:gd name="T32" fmla="*/ 26 w 306"/>
                    <a:gd name="T33" fmla="*/ 68 h 307"/>
                    <a:gd name="T34" fmla="*/ 45 w 306"/>
                    <a:gd name="T35" fmla="*/ 45 h 307"/>
                    <a:gd name="T36" fmla="*/ 55 w 306"/>
                    <a:gd name="T37" fmla="*/ 36 h 307"/>
                    <a:gd name="T38" fmla="*/ 81 w 306"/>
                    <a:gd name="T39" fmla="*/ 18 h 307"/>
                    <a:gd name="T40" fmla="*/ 109 w 306"/>
                    <a:gd name="T41" fmla="*/ 7 h 307"/>
                    <a:gd name="T42" fmla="*/ 138 w 306"/>
                    <a:gd name="T43" fmla="*/ 2 h 307"/>
                    <a:gd name="T44" fmla="*/ 153 w 306"/>
                    <a:gd name="T45" fmla="*/ 0 h 307"/>
                    <a:gd name="T46" fmla="*/ 183 w 306"/>
                    <a:gd name="T47" fmla="*/ 3 h 307"/>
                    <a:gd name="T48" fmla="*/ 211 w 306"/>
                    <a:gd name="T49" fmla="*/ 12 h 307"/>
                    <a:gd name="T50" fmla="*/ 238 w 306"/>
                    <a:gd name="T51" fmla="*/ 25 h 307"/>
                    <a:gd name="T52" fmla="*/ 261 w 306"/>
                    <a:gd name="T53" fmla="*/ 45 h 307"/>
                    <a:gd name="T54" fmla="*/ 272 w 306"/>
                    <a:gd name="T55" fmla="*/ 56 h 307"/>
                    <a:gd name="T56" fmla="*/ 288 w 306"/>
                    <a:gd name="T57" fmla="*/ 82 h 307"/>
                    <a:gd name="T58" fmla="*/ 300 w 306"/>
                    <a:gd name="T59" fmla="*/ 108 h 307"/>
                    <a:gd name="T60" fmla="*/ 306 w 306"/>
                    <a:gd name="T61" fmla="*/ 138 h 307"/>
                    <a:gd name="T62" fmla="*/ 306 w 306"/>
                    <a:gd name="T63" fmla="*/ 153 h 307"/>
                    <a:gd name="T64" fmla="*/ 303 w 306"/>
                    <a:gd name="T65" fmla="*/ 184 h 307"/>
                    <a:gd name="T66" fmla="*/ 294 w 306"/>
                    <a:gd name="T67" fmla="*/ 212 h 307"/>
                    <a:gd name="T68" fmla="*/ 281 w 306"/>
                    <a:gd name="T69" fmla="*/ 237 h 307"/>
                    <a:gd name="T70" fmla="*/ 261 w 306"/>
                    <a:gd name="T71" fmla="*/ 261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06" h="307">
                      <a:moveTo>
                        <a:pt x="261" y="261"/>
                      </a:moveTo>
                      <a:lnTo>
                        <a:pt x="261" y="261"/>
                      </a:lnTo>
                      <a:lnTo>
                        <a:pt x="250" y="271"/>
                      </a:lnTo>
                      <a:lnTo>
                        <a:pt x="238" y="280"/>
                      </a:lnTo>
                      <a:lnTo>
                        <a:pt x="226" y="288"/>
                      </a:lnTo>
                      <a:lnTo>
                        <a:pt x="211" y="295"/>
                      </a:lnTo>
                      <a:lnTo>
                        <a:pt x="198" y="300"/>
                      </a:lnTo>
                      <a:lnTo>
                        <a:pt x="183" y="304"/>
                      </a:lnTo>
                      <a:lnTo>
                        <a:pt x="168" y="306"/>
                      </a:lnTo>
                      <a:lnTo>
                        <a:pt x="153" y="307"/>
                      </a:lnTo>
                      <a:lnTo>
                        <a:pt x="153" y="307"/>
                      </a:lnTo>
                      <a:lnTo>
                        <a:pt x="137" y="306"/>
                      </a:lnTo>
                      <a:lnTo>
                        <a:pt x="122" y="304"/>
                      </a:lnTo>
                      <a:lnTo>
                        <a:pt x="107" y="300"/>
                      </a:lnTo>
                      <a:lnTo>
                        <a:pt x="94" y="295"/>
                      </a:lnTo>
                      <a:lnTo>
                        <a:pt x="81" y="288"/>
                      </a:lnTo>
                      <a:lnTo>
                        <a:pt x="67" y="280"/>
                      </a:lnTo>
                      <a:lnTo>
                        <a:pt x="55" y="271"/>
                      </a:lnTo>
                      <a:lnTo>
                        <a:pt x="45" y="261"/>
                      </a:lnTo>
                      <a:lnTo>
                        <a:pt x="35" y="251"/>
                      </a:lnTo>
                      <a:lnTo>
                        <a:pt x="26" y="239"/>
                      </a:lnTo>
                      <a:lnTo>
                        <a:pt x="18" y="227"/>
                      </a:lnTo>
                      <a:lnTo>
                        <a:pt x="12" y="214"/>
                      </a:lnTo>
                      <a:lnTo>
                        <a:pt x="6" y="199"/>
                      </a:lnTo>
                      <a:lnTo>
                        <a:pt x="3" y="184"/>
                      </a:lnTo>
                      <a:lnTo>
                        <a:pt x="0" y="169"/>
                      </a:lnTo>
                      <a:lnTo>
                        <a:pt x="0" y="153"/>
                      </a:lnTo>
                      <a:lnTo>
                        <a:pt x="0" y="153"/>
                      </a:lnTo>
                      <a:lnTo>
                        <a:pt x="0" y="138"/>
                      </a:lnTo>
                      <a:lnTo>
                        <a:pt x="3" y="123"/>
                      </a:lnTo>
                      <a:lnTo>
                        <a:pt x="6" y="108"/>
                      </a:lnTo>
                      <a:lnTo>
                        <a:pt x="11" y="95"/>
                      </a:lnTo>
                      <a:lnTo>
                        <a:pt x="18" y="82"/>
                      </a:lnTo>
                      <a:lnTo>
                        <a:pt x="26" y="68"/>
                      </a:lnTo>
                      <a:lnTo>
                        <a:pt x="35" y="56"/>
                      </a:lnTo>
                      <a:lnTo>
                        <a:pt x="45" y="45"/>
                      </a:lnTo>
                      <a:lnTo>
                        <a:pt x="45" y="45"/>
                      </a:lnTo>
                      <a:lnTo>
                        <a:pt x="55" y="36"/>
                      </a:lnTo>
                      <a:lnTo>
                        <a:pt x="69" y="25"/>
                      </a:lnTo>
                      <a:lnTo>
                        <a:pt x="81" y="18"/>
                      </a:lnTo>
                      <a:lnTo>
                        <a:pt x="94" y="12"/>
                      </a:lnTo>
                      <a:lnTo>
                        <a:pt x="109" y="7"/>
                      </a:lnTo>
                      <a:lnTo>
                        <a:pt x="124" y="3"/>
                      </a:lnTo>
                      <a:lnTo>
                        <a:pt x="138" y="2"/>
                      </a:lnTo>
                      <a:lnTo>
                        <a:pt x="153" y="0"/>
                      </a:lnTo>
                      <a:lnTo>
                        <a:pt x="153" y="0"/>
                      </a:lnTo>
                      <a:lnTo>
                        <a:pt x="168" y="2"/>
                      </a:lnTo>
                      <a:lnTo>
                        <a:pt x="183" y="3"/>
                      </a:lnTo>
                      <a:lnTo>
                        <a:pt x="198" y="6"/>
                      </a:lnTo>
                      <a:lnTo>
                        <a:pt x="211" y="12"/>
                      </a:lnTo>
                      <a:lnTo>
                        <a:pt x="224" y="18"/>
                      </a:lnTo>
                      <a:lnTo>
                        <a:pt x="238" y="25"/>
                      </a:lnTo>
                      <a:lnTo>
                        <a:pt x="250" y="34"/>
                      </a:lnTo>
                      <a:lnTo>
                        <a:pt x="261" y="45"/>
                      </a:lnTo>
                      <a:lnTo>
                        <a:pt x="261" y="45"/>
                      </a:lnTo>
                      <a:lnTo>
                        <a:pt x="272" y="56"/>
                      </a:lnTo>
                      <a:lnTo>
                        <a:pt x="281" y="68"/>
                      </a:lnTo>
                      <a:lnTo>
                        <a:pt x="288" y="82"/>
                      </a:lnTo>
                      <a:lnTo>
                        <a:pt x="294" y="95"/>
                      </a:lnTo>
                      <a:lnTo>
                        <a:pt x="300" y="108"/>
                      </a:lnTo>
                      <a:lnTo>
                        <a:pt x="303" y="123"/>
                      </a:lnTo>
                      <a:lnTo>
                        <a:pt x="306" y="138"/>
                      </a:lnTo>
                      <a:lnTo>
                        <a:pt x="306" y="153"/>
                      </a:lnTo>
                      <a:lnTo>
                        <a:pt x="306" y="153"/>
                      </a:lnTo>
                      <a:lnTo>
                        <a:pt x="306" y="169"/>
                      </a:lnTo>
                      <a:lnTo>
                        <a:pt x="303" y="184"/>
                      </a:lnTo>
                      <a:lnTo>
                        <a:pt x="300" y="197"/>
                      </a:lnTo>
                      <a:lnTo>
                        <a:pt x="294" y="212"/>
                      </a:lnTo>
                      <a:lnTo>
                        <a:pt x="288" y="225"/>
                      </a:lnTo>
                      <a:lnTo>
                        <a:pt x="281" y="237"/>
                      </a:lnTo>
                      <a:lnTo>
                        <a:pt x="272" y="251"/>
                      </a:lnTo>
                      <a:lnTo>
                        <a:pt x="261" y="261"/>
                      </a:lnTo>
                      <a:lnTo>
                        <a:pt x="261" y="261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32" name="PA-任意多边形 149"/>
                <p:cNvSpPr/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7815262" y="4203701"/>
                  <a:ext cx="88900" cy="92075"/>
                </a:xfrm>
                <a:custGeom>
                  <a:avLst/>
                  <a:gdLst>
                    <a:gd name="T0" fmla="*/ 56 w 56"/>
                    <a:gd name="T1" fmla="*/ 24 h 58"/>
                    <a:gd name="T2" fmla="*/ 56 w 56"/>
                    <a:gd name="T3" fmla="*/ 24 h 58"/>
                    <a:gd name="T4" fmla="*/ 33 w 56"/>
                    <a:gd name="T5" fmla="*/ 0 h 58"/>
                    <a:gd name="T6" fmla="*/ 33 w 56"/>
                    <a:gd name="T7" fmla="*/ 0 h 58"/>
                    <a:gd name="T8" fmla="*/ 18 w 56"/>
                    <a:gd name="T9" fmla="*/ 18 h 58"/>
                    <a:gd name="T10" fmla="*/ 18 w 56"/>
                    <a:gd name="T11" fmla="*/ 18 h 58"/>
                    <a:gd name="T12" fmla="*/ 0 w 56"/>
                    <a:gd name="T13" fmla="*/ 35 h 58"/>
                    <a:gd name="T14" fmla="*/ 0 w 56"/>
                    <a:gd name="T15" fmla="*/ 35 h 58"/>
                    <a:gd name="T16" fmla="*/ 24 w 56"/>
                    <a:gd name="T1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58">
                      <a:moveTo>
                        <a:pt x="56" y="24"/>
                      </a:moveTo>
                      <a:lnTo>
                        <a:pt x="56" y="24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24" y="58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33" name="PA-任意多边形 150"/>
                <p:cNvSpPr/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7834312" y="4222751"/>
                  <a:ext cx="355600" cy="355600"/>
                </a:xfrm>
                <a:custGeom>
                  <a:avLst/>
                  <a:gdLst>
                    <a:gd name="T0" fmla="*/ 224 w 224"/>
                    <a:gd name="T1" fmla="*/ 171 h 224"/>
                    <a:gd name="T2" fmla="*/ 169 w 224"/>
                    <a:gd name="T3" fmla="*/ 224 h 224"/>
                    <a:gd name="T4" fmla="*/ 0 w 224"/>
                    <a:gd name="T5" fmla="*/ 55 h 224"/>
                    <a:gd name="T6" fmla="*/ 53 w 224"/>
                    <a:gd name="T7" fmla="*/ 0 h 224"/>
                    <a:gd name="T8" fmla="*/ 224 w 224"/>
                    <a:gd name="T9" fmla="*/ 171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4" h="224">
                      <a:moveTo>
                        <a:pt x="224" y="171"/>
                      </a:moveTo>
                      <a:lnTo>
                        <a:pt x="169" y="224"/>
                      </a:lnTo>
                      <a:lnTo>
                        <a:pt x="0" y="55"/>
                      </a:lnTo>
                      <a:lnTo>
                        <a:pt x="53" y="0"/>
                      </a:lnTo>
                      <a:lnTo>
                        <a:pt x="224" y="171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34" name="PA-任意多边形 151"/>
                <p:cNvSpPr/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7834312" y="4222751"/>
                  <a:ext cx="117475" cy="117475"/>
                </a:xfrm>
                <a:custGeom>
                  <a:avLst/>
                  <a:gdLst>
                    <a:gd name="T0" fmla="*/ 74 w 74"/>
                    <a:gd name="T1" fmla="*/ 20 h 74"/>
                    <a:gd name="T2" fmla="*/ 19 w 74"/>
                    <a:gd name="T3" fmla="*/ 74 h 74"/>
                    <a:gd name="T4" fmla="*/ 0 w 74"/>
                    <a:gd name="T5" fmla="*/ 55 h 74"/>
                    <a:gd name="T6" fmla="*/ 53 w 74"/>
                    <a:gd name="T7" fmla="*/ 0 h 74"/>
                    <a:gd name="T8" fmla="*/ 74 w 74"/>
                    <a:gd name="T9" fmla="*/ 2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74">
                      <a:moveTo>
                        <a:pt x="74" y="20"/>
                      </a:moveTo>
                      <a:lnTo>
                        <a:pt x="19" y="74"/>
                      </a:lnTo>
                      <a:lnTo>
                        <a:pt x="0" y="55"/>
                      </a:lnTo>
                      <a:lnTo>
                        <a:pt x="53" y="0"/>
                      </a:lnTo>
                      <a:lnTo>
                        <a:pt x="74" y="2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35" name="PA-任意多边形 152"/>
                <p:cNvSpPr/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8102600" y="4494213"/>
                  <a:ext cx="107950" cy="106363"/>
                </a:xfrm>
                <a:custGeom>
                  <a:avLst/>
                  <a:gdLst>
                    <a:gd name="T0" fmla="*/ 68 w 68"/>
                    <a:gd name="T1" fmla="*/ 12 h 67"/>
                    <a:gd name="T2" fmla="*/ 68 w 68"/>
                    <a:gd name="T3" fmla="*/ 12 h 67"/>
                    <a:gd name="T4" fmla="*/ 67 w 68"/>
                    <a:gd name="T5" fmla="*/ 24 h 67"/>
                    <a:gd name="T6" fmla="*/ 64 w 68"/>
                    <a:gd name="T7" fmla="*/ 34 h 67"/>
                    <a:gd name="T8" fmla="*/ 58 w 68"/>
                    <a:gd name="T9" fmla="*/ 43 h 67"/>
                    <a:gd name="T10" fmla="*/ 52 w 68"/>
                    <a:gd name="T11" fmla="*/ 50 h 67"/>
                    <a:gd name="T12" fmla="*/ 43 w 68"/>
                    <a:gd name="T13" fmla="*/ 58 h 67"/>
                    <a:gd name="T14" fmla="*/ 34 w 68"/>
                    <a:gd name="T15" fmla="*/ 62 h 67"/>
                    <a:gd name="T16" fmla="*/ 24 w 68"/>
                    <a:gd name="T17" fmla="*/ 65 h 67"/>
                    <a:gd name="T18" fmla="*/ 13 w 68"/>
                    <a:gd name="T19" fmla="*/ 67 h 67"/>
                    <a:gd name="T20" fmla="*/ 13 w 68"/>
                    <a:gd name="T21" fmla="*/ 67 h 67"/>
                    <a:gd name="T22" fmla="*/ 0 w 68"/>
                    <a:gd name="T23" fmla="*/ 53 h 67"/>
                    <a:gd name="T24" fmla="*/ 0 w 68"/>
                    <a:gd name="T25" fmla="*/ 53 h 67"/>
                    <a:gd name="T26" fmla="*/ 55 w 68"/>
                    <a:gd name="T27" fmla="*/ 0 h 67"/>
                    <a:gd name="T28" fmla="*/ 55 w 68"/>
                    <a:gd name="T29" fmla="*/ 0 h 67"/>
                    <a:gd name="T30" fmla="*/ 68 w 68"/>
                    <a:gd name="T31" fmla="*/ 12 h 67"/>
                    <a:gd name="T32" fmla="*/ 68 w 68"/>
                    <a:gd name="T33" fmla="*/ 12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67">
                      <a:moveTo>
                        <a:pt x="68" y="12"/>
                      </a:moveTo>
                      <a:lnTo>
                        <a:pt x="68" y="12"/>
                      </a:lnTo>
                      <a:lnTo>
                        <a:pt x="67" y="24"/>
                      </a:lnTo>
                      <a:lnTo>
                        <a:pt x="64" y="34"/>
                      </a:lnTo>
                      <a:lnTo>
                        <a:pt x="58" y="43"/>
                      </a:lnTo>
                      <a:lnTo>
                        <a:pt x="52" y="50"/>
                      </a:lnTo>
                      <a:lnTo>
                        <a:pt x="43" y="58"/>
                      </a:lnTo>
                      <a:lnTo>
                        <a:pt x="34" y="62"/>
                      </a:lnTo>
                      <a:lnTo>
                        <a:pt x="24" y="65"/>
                      </a:lnTo>
                      <a:lnTo>
                        <a:pt x="13" y="67"/>
                      </a:lnTo>
                      <a:lnTo>
                        <a:pt x="13" y="67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55" y="0"/>
                      </a:lnTo>
                      <a:lnTo>
                        <a:pt x="55" y="0"/>
                      </a:lnTo>
                      <a:lnTo>
                        <a:pt x="68" y="12"/>
                      </a:lnTo>
                      <a:lnTo>
                        <a:pt x="68" y="12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36" name="PA-任意多边形 153"/>
                <p:cNvSpPr/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7259637" y="3871913"/>
                  <a:ext cx="927100" cy="485775"/>
                </a:xfrm>
                <a:custGeom>
                  <a:avLst/>
                  <a:gdLst>
                    <a:gd name="T0" fmla="*/ 0 w 584"/>
                    <a:gd name="T1" fmla="*/ 252 h 306"/>
                    <a:gd name="T2" fmla="*/ 86 w 584"/>
                    <a:gd name="T3" fmla="*/ 306 h 306"/>
                    <a:gd name="T4" fmla="*/ 234 w 584"/>
                    <a:gd name="T5" fmla="*/ 95 h 306"/>
                    <a:gd name="T6" fmla="*/ 477 w 584"/>
                    <a:gd name="T7" fmla="*/ 125 h 306"/>
                    <a:gd name="T8" fmla="*/ 584 w 584"/>
                    <a:gd name="T9" fmla="*/ 0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4" h="306">
                      <a:moveTo>
                        <a:pt x="0" y="252"/>
                      </a:moveTo>
                      <a:lnTo>
                        <a:pt x="86" y="306"/>
                      </a:lnTo>
                      <a:lnTo>
                        <a:pt x="234" y="95"/>
                      </a:lnTo>
                      <a:lnTo>
                        <a:pt x="477" y="125"/>
                      </a:lnTo>
                      <a:lnTo>
                        <a:pt x="584" y="0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37" name="PA-任意多边形 154"/>
                <p:cNvSpPr/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7615237" y="3997326"/>
                  <a:ext cx="47625" cy="47625"/>
                </a:xfrm>
                <a:custGeom>
                  <a:avLst/>
                  <a:gdLst>
                    <a:gd name="T0" fmla="*/ 30 w 30"/>
                    <a:gd name="T1" fmla="*/ 15 h 30"/>
                    <a:gd name="T2" fmla="*/ 30 w 30"/>
                    <a:gd name="T3" fmla="*/ 15 h 30"/>
                    <a:gd name="T4" fmla="*/ 28 w 30"/>
                    <a:gd name="T5" fmla="*/ 21 h 30"/>
                    <a:gd name="T6" fmla="*/ 25 w 30"/>
                    <a:gd name="T7" fmla="*/ 25 h 30"/>
                    <a:gd name="T8" fmla="*/ 21 w 30"/>
                    <a:gd name="T9" fmla="*/ 30 h 30"/>
                    <a:gd name="T10" fmla="*/ 15 w 30"/>
                    <a:gd name="T11" fmla="*/ 30 h 30"/>
                    <a:gd name="T12" fmla="*/ 15 w 30"/>
                    <a:gd name="T13" fmla="*/ 30 h 30"/>
                    <a:gd name="T14" fmla="*/ 9 w 30"/>
                    <a:gd name="T15" fmla="*/ 30 h 30"/>
                    <a:gd name="T16" fmla="*/ 4 w 30"/>
                    <a:gd name="T17" fmla="*/ 25 h 30"/>
                    <a:gd name="T18" fmla="*/ 0 w 30"/>
                    <a:gd name="T19" fmla="*/ 21 h 30"/>
                    <a:gd name="T20" fmla="*/ 0 w 30"/>
                    <a:gd name="T21" fmla="*/ 15 h 30"/>
                    <a:gd name="T22" fmla="*/ 0 w 30"/>
                    <a:gd name="T23" fmla="*/ 15 h 30"/>
                    <a:gd name="T24" fmla="*/ 0 w 30"/>
                    <a:gd name="T25" fmla="*/ 10 h 30"/>
                    <a:gd name="T26" fmla="*/ 4 w 30"/>
                    <a:gd name="T27" fmla="*/ 4 h 30"/>
                    <a:gd name="T28" fmla="*/ 9 w 30"/>
                    <a:gd name="T29" fmla="*/ 1 h 30"/>
                    <a:gd name="T30" fmla="*/ 15 w 30"/>
                    <a:gd name="T31" fmla="*/ 0 h 30"/>
                    <a:gd name="T32" fmla="*/ 15 w 30"/>
                    <a:gd name="T33" fmla="*/ 0 h 30"/>
                    <a:gd name="T34" fmla="*/ 21 w 30"/>
                    <a:gd name="T35" fmla="*/ 1 h 30"/>
                    <a:gd name="T36" fmla="*/ 25 w 30"/>
                    <a:gd name="T37" fmla="*/ 4 h 30"/>
                    <a:gd name="T38" fmla="*/ 28 w 30"/>
                    <a:gd name="T39" fmla="*/ 10 h 30"/>
                    <a:gd name="T40" fmla="*/ 30 w 30"/>
                    <a:gd name="T41" fmla="*/ 15 h 30"/>
                    <a:gd name="T42" fmla="*/ 30 w 30"/>
                    <a:gd name="T43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" h="30">
                      <a:moveTo>
                        <a:pt x="30" y="15"/>
                      </a:moveTo>
                      <a:lnTo>
                        <a:pt x="30" y="15"/>
                      </a:lnTo>
                      <a:lnTo>
                        <a:pt x="28" y="21"/>
                      </a:lnTo>
                      <a:lnTo>
                        <a:pt x="25" y="25"/>
                      </a:lnTo>
                      <a:lnTo>
                        <a:pt x="21" y="30"/>
                      </a:lnTo>
                      <a:lnTo>
                        <a:pt x="15" y="30"/>
                      </a:lnTo>
                      <a:lnTo>
                        <a:pt x="15" y="30"/>
                      </a:lnTo>
                      <a:lnTo>
                        <a:pt x="9" y="30"/>
                      </a:lnTo>
                      <a:lnTo>
                        <a:pt x="4" y="25"/>
                      </a:lnTo>
                      <a:lnTo>
                        <a:pt x="0" y="21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4" y="4"/>
                      </a:lnTo>
                      <a:lnTo>
                        <a:pt x="9" y="1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21" y="1"/>
                      </a:lnTo>
                      <a:lnTo>
                        <a:pt x="25" y="4"/>
                      </a:lnTo>
                      <a:lnTo>
                        <a:pt x="28" y="10"/>
                      </a:lnTo>
                      <a:lnTo>
                        <a:pt x="30" y="15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38" name="PA-任意多边形 155"/>
                <p:cNvSpPr/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7372350" y="4333876"/>
                  <a:ext cx="47625" cy="47625"/>
                </a:xfrm>
                <a:custGeom>
                  <a:avLst/>
                  <a:gdLst>
                    <a:gd name="T0" fmla="*/ 30 w 30"/>
                    <a:gd name="T1" fmla="*/ 15 h 30"/>
                    <a:gd name="T2" fmla="*/ 30 w 30"/>
                    <a:gd name="T3" fmla="*/ 15 h 30"/>
                    <a:gd name="T4" fmla="*/ 28 w 30"/>
                    <a:gd name="T5" fmla="*/ 21 h 30"/>
                    <a:gd name="T6" fmla="*/ 25 w 30"/>
                    <a:gd name="T7" fmla="*/ 25 h 30"/>
                    <a:gd name="T8" fmla="*/ 21 w 30"/>
                    <a:gd name="T9" fmla="*/ 28 h 30"/>
                    <a:gd name="T10" fmla="*/ 15 w 30"/>
                    <a:gd name="T11" fmla="*/ 30 h 30"/>
                    <a:gd name="T12" fmla="*/ 15 w 30"/>
                    <a:gd name="T13" fmla="*/ 30 h 30"/>
                    <a:gd name="T14" fmla="*/ 9 w 30"/>
                    <a:gd name="T15" fmla="*/ 28 h 30"/>
                    <a:gd name="T16" fmla="*/ 5 w 30"/>
                    <a:gd name="T17" fmla="*/ 25 h 30"/>
                    <a:gd name="T18" fmla="*/ 2 w 30"/>
                    <a:gd name="T19" fmla="*/ 21 h 30"/>
                    <a:gd name="T20" fmla="*/ 0 w 30"/>
                    <a:gd name="T21" fmla="*/ 15 h 30"/>
                    <a:gd name="T22" fmla="*/ 0 w 30"/>
                    <a:gd name="T23" fmla="*/ 15 h 30"/>
                    <a:gd name="T24" fmla="*/ 2 w 30"/>
                    <a:gd name="T25" fmla="*/ 9 h 30"/>
                    <a:gd name="T26" fmla="*/ 5 w 30"/>
                    <a:gd name="T27" fmla="*/ 4 h 30"/>
                    <a:gd name="T28" fmla="*/ 9 w 30"/>
                    <a:gd name="T29" fmla="*/ 2 h 30"/>
                    <a:gd name="T30" fmla="*/ 15 w 30"/>
                    <a:gd name="T31" fmla="*/ 0 h 30"/>
                    <a:gd name="T32" fmla="*/ 15 w 30"/>
                    <a:gd name="T33" fmla="*/ 0 h 30"/>
                    <a:gd name="T34" fmla="*/ 21 w 30"/>
                    <a:gd name="T35" fmla="*/ 2 h 30"/>
                    <a:gd name="T36" fmla="*/ 25 w 30"/>
                    <a:gd name="T37" fmla="*/ 4 h 30"/>
                    <a:gd name="T38" fmla="*/ 28 w 30"/>
                    <a:gd name="T39" fmla="*/ 9 h 30"/>
                    <a:gd name="T40" fmla="*/ 30 w 30"/>
                    <a:gd name="T41" fmla="*/ 15 h 30"/>
                    <a:gd name="T42" fmla="*/ 30 w 30"/>
                    <a:gd name="T43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" h="30">
                      <a:moveTo>
                        <a:pt x="30" y="15"/>
                      </a:moveTo>
                      <a:lnTo>
                        <a:pt x="30" y="15"/>
                      </a:lnTo>
                      <a:lnTo>
                        <a:pt x="28" y="21"/>
                      </a:lnTo>
                      <a:lnTo>
                        <a:pt x="25" y="25"/>
                      </a:lnTo>
                      <a:lnTo>
                        <a:pt x="21" y="28"/>
                      </a:lnTo>
                      <a:lnTo>
                        <a:pt x="15" y="30"/>
                      </a:lnTo>
                      <a:lnTo>
                        <a:pt x="15" y="30"/>
                      </a:lnTo>
                      <a:lnTo>
                        <a:pt x="9" y="28"/>
                      </a:lnTo>
                      <a:lnTo>
                        <a:pt x="5" y="25"/>
                      </a:lnTo>
                      <a:lnTo>
                        <a:pt x="2" y="21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2" y="9"/>
                      </a:lnTo>
                      <a:lnTo>
                        <a:pt x="5" y="4"/>
                      </a:lnTo>
                      <a:lnTo>
                        <a:pt x="9" y="2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21" y="2"/>
                      </a:lnTo>
                      <a:lnTo>
                        <a:pt x="25" y="4"/>
                      </a:lnTo>
                      <a:lnTo>
                        <a:pt x="28" y="9"/>
                      </a:lnTo>
                      <a:lnTo>
                        <a:pt x="30" y="15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39" name="PA-任意多边形 156"/>
                <p:cNvSpPr/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7245350" y="4254501"/>
                  <a:ext cx="47625" cy="46038"/>
                </a:xfrm>
                <a:custGeom>
                  <a:avLst/>
                  <a:gdLst>
                    <a:gd name="T0" fmla="*/ 30 w 30"/>
                    <a:gd name="T1" fmla="*/ 14 h 29"/>
                    <a:gd name="T2" fmla="*/ 30 w 30"/>
                    <a:gd name="T3" fmla="*/ 14 h 29"/>
                    <a:gd name="T4" fmla="*/ 28 w 30"/>
                    <a:gd name="T5" fmla="*/ 20 h 29"/>
                    <a:gd name="T6" fmla="*/ 25 w 30"/>
                    <a:gd name="T7" fmla="*/ 25 h 29"/>
                    <a:gd name="T8" fmla="*/ 21 w 30"/>
                    <a:gd name="T9" fmla="*/ 28 h 29"/>
                    <a:gd name="T10" fmla="*/ 15 w 30"/>
                    <a:gd name="T11" fmla="*/ 29 h 29"/>
                    <a:gd name="T12" fmla="*/ 15 w 30"/>
                    <a:gd name="T13" fmla="*/ 29 h 29"/>
                    <a:gd name="T14" fmla="*/ 9 w 30"/>
                    <a:gd name="T15" fmla="*/ 28 h 29"/>
                    <a:gd name="T16" fmla="*/ 4 w 30"/>
                    <a:gd name="T17" fmla="*/ 25 h 29"/>
                    <a:gd name="T18" fmla="*/ 2 w 30"/>
                    <a:gd name="T19" fmla="*/ 20 h 29"/>
                    <a:gd name="T20" fmla="*/ 0 w 30"/>
                    <a:gd name="T21" fmla="*/ 14 h 29"/>
                    <a:gd name="T22" fmla="*/ 0 w 30"/>
                    <a:gd name="T23" fmla="*/ 14 h 29"/>
                    <a:gd name="T24" fmla="*/ 2 w 30"/>
                    <a:gd name="T25" fmla="*/ 9 h 29"/>
                    <a:gd name="T26" fmla="*/ 4 w 30"/>
                    <a:gd name="T27" fmla="*/ 4 h 29"/>
                    <a:gd name="T28" fmla="*/ 9 w 30"/>
                    <a:gd name="T29" fmla="*/ 1 h 29"/>
                    <a:gd name="T30" fmla="*/ 15 w 30"/>
                    <a:gd name="T31" fmla="*/ 0 h 29"/>
                    <a:gd name="T32" fmla="*/ 15 w 30"/>
                    <a:gd name="T33" fmla="*/ 0 h 29"/>
                    <a:gd name="T34" fmla="*/ 21 w 30"/>
                    <a:gd name="T35" fmla="*/ 1 h 29"/>
                    <a:gd name="T36" fmla="*/ 25 w 30"/>
                    <a:gd name="T37" fmla="*/ 4 h 29"/>
                    <a:gd name="T38" fmla="*/ 28 w 30"/>
                    <a:gd name="T39" fmla="*/ 9 h 29"/>
                    <a:gd name="T40" fmla="*/ 30 w 30"/>
                    <a:gd name="T41" fmla="*/ 14 h 29"/>
                    <a:gd name="T42" fmla="*/ 30 w 30"/>
                    <a:gd name="T43" fmla="*/ 1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" h="29">
                      <a:moveTo>
                        <a:pt x="30" y="14"/>
                      </a:moveTo>
                      <a:lnTo>
                        <a:pt x="30" y="14"/>
                      </a:lnTo>
                      <a:lnTo>
                        <a:pt x="28" y="20"/>
                      </a:lnTo>
                      <a:lnTo>
                        <a:pt x="25" y="25"/>
                      </a:lnTo>
                      <a:lnTo>
                        <a:pt x="21" y="28"/>
                      </a:lnTo>
                      <a:lnTo>
                        <a:pt x="15" y="29"/>
                      </a:lnTo>
                      <a:lnTo>
                        <a:pt x="15" y="29"/>
                      </a:lnTo>
                      <a:lnTo>
                        <a:pt x="9" y="28"/>
                      </a:lnTo>
                      <a:lnTo>
                        <a:pt x="4" y="25"/>
                      </a:lnTo>
                      <a:lnTo>
                        <a:pt x="2" y="20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9"/>
                      </a:lnTo>
                      <a:lnTo>
                        <a:pt x="4" y="4"/>
                      </a:lnTo>
                      <a:lnTo>
                        <a:pt x="9" y="1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21" y="1"/>
                      </a:lnTo>
                      <a:lnTo>
                        <a:pt x="25" y="4"/>
                      </a:lnTo>
                      <a:lnTo>
                        <a:pt x="28" y="9"/>
                      </a:lnTo>
                      <a:lnTo>
                        <a:pt x="30" y="14"/>
                      </a:lnTo>
                      <a:lnTo>
                        <a:pt x="30" y="14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40" name="PA-任意多边形 157"/>
                <p:cNvSpPr/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7994650" y="4046538"/>
                  <a:ext cx="46037" cy="47625"/>
                </a:xfrm>
                <a:custGeom>
                  <a:avLst/>
                  <a:gdLst>
                    <a:gd name="T0" fmla="*/ 29 w 29"/>
                    <a:gd name="T1" fmla="*/ 15 h 30"/>
                    <a:gd name="T2" fmla="*/ 29 w 29"/>
                    <a:gd name="T3" fmla="*/ 15 h 30"/>
                    <a:gd name="T4" fmla="*/ 28 w 29"/>
                    <a:gd name="T5" fmla="*/ 21 h 30"/>
                    <a:gd name="T6" fmla="*/ 25 w 29"/>
                    <a:gd name="T7" fmla="*/ 25 h 30"/>
                    <a:gd name="T8" fmla="*/ 20 w 29"/>
                    <a:gd name="T9" fmla="*/ 28 h 30"/>
                    <a:gd name="T10" fmla="*/ 14 w 29"/>
                    <a:gd name="T11" fmla="*/ 30 h 30"/>
                    <a:gd name="T12" fmla="*/ 14 w 29"/>
                    <a:gd name="T13" fmla="*/ 30 h 30"/>
                    <a:gd name="T14" fmla="*/ 8 w 29"/>
                    <a:gd name="T15" fmla="*/ 28 h 30"/>
                    <a:gd name="T16" fmla="*/ 4 w 29"/>
                    <a:gd name="T17" fmla="*/ 25 h 30"/>
                    <a:gd name="T18" fmla="*/ 1 w 29"/>
                    <a:gd name="T19" fmla="*/ 21 h 30"/>
                    <a:gd name="T20" fmla="*/ 0 w 29"/>
                    <a:gd name="T21" fmla="*/ 15 h 30"/>
                    <a:gd name="T22" fmla="*/ 0 w 29"/>
                    <a:gd name="T23" fmla="*/ 15 h 30"/>
                    <a:gd name="T24" fmla="*/ 1 w 29"/>
                    <a:gd name="T25" fmla="*/ 9 h 30"/>
                    <a:gd name="T26" fmla="*/ 4 w 29"/>
                    <a:gd name="T27" fmla="*/ 5 h 30"/>
                    <a:gd name="T28" fmla="*/ 8 w 29"/>
                    <a:gd name="T29" fmla="*/ 2 h 30"/>
                    <a:gd name="T30" fmla="*/ 14 w 29"/>
                    <a:gd name="T31" fmla="*/ 0 h 30"/>
                    <a:gd name="T32" fmla="*/ 14 w 29"/>
                    <a:gd name="T33" fmla="*/ 0 h 30"/>
                    <a:gd name="T34" fmla="*/ 20 w 29"/>
                    <a:gd name="T35" fmla="*/ 2 h 30"/>
                    <a:gd name="T36" fmla="*/ 25 w 29"/>
                    <a:gd name="T37" fmla="*/ 5 h 30"/>
                    <a:gd name="T38" fmla="*/ 28 w 29"/>
                    <a:gd name="T39" fmla="*/ 9 h 30"/>
                    <a:gd name="T40" fmla="*/ 29 w 29"/>
                    <a:gd name="T41" fmla="*/ 15 h 30"/>
                    <a:gd name="T42" fmla="*/ 29 w 29"/>
                    <a:gd name="T43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9" h="30">
                      <a:moveTo>
                        <a:pt x="29" y="15"/>
                      </a:moveTo>
                      <a:lnTo>
                        <a:pt x="29" y="15"/>
                      </a:lnTo>
                      <a:lnTo>
                        <a:pt x="28" y="21"/>
                      </a:lnTo>
                      <a:lnTo>
                        <a:pt x="25" y="25"/>
                      </a:lnTo>
                      <a:lnTo>
                        <a:pt x="20" y="2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8" y="28"/>
                      </a:lnTo>
                      <a:lnTo>
                        <a:pt x="4" y="25"/>
                      </a:lnTo>
                      <a:lnTo>
                        <a:pt x="1" y="21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1" y="9"/>
                      </a:lnTo>
                      <a:lnTo>
                        <a:pt x="4" y="5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20" y="2"/>
                      </a:lnTo>
                      <a:lnTo>
                        <a:pt x="25" y="5"/>
                      </a:lnTo>
                      <a:lnTo>
                        <a:pt x="28" y="9"/>
                      </a:lnTo>
                      <a:lnTo>
                        <a:pt x="29" y="15"/>
                      </a:lnTo>
                      <a:lnTo>
                        <a:pt x="29" y="15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41" name="PA-任意多边形 158"/>
                <p:cNvSpPr/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8158162" y="3857626"/>
                  <a:ext cx="47625" cy="47625"/>
                </a:xfrm>
                <a:custGeom>
                  <a:avLst/>
                  <a:gdLst>
                    <a:gd name="T0" fmla="*/ 30 w 30"/>
                    <a:gd name="T1" fmla="*/ 15 h 30"/>
                    <a:gd name="T2" fmla="*/ 30 w 30"/>
                    <a:gd name="T3" fmla="*/ 15 h 30"/>
                    <a:gd name="T4" fmla="*/ 29 w 30"/>
                    <a:gd name="T5" fmla="*/ 20 h 30"/>
                    <a:gd name="T6" fmla="*/ 26 w 30"/>
                    <a:gd name="T7" fmla="*/ 26 h 30"/>
                    <a:gd name="T8" fmla="*/ 21 w 30"/>
                    <a:gd name="T9" fmla="*/ 29 h 30"/>
                    <a:gd name="T10" fmla="*/ 15 w 30"/>
                    <a:gd name="T11" fmla="*/ 30 h 30"/>
                    <a:gd name="T12" fmla="*/ 15 w 30"/>
                    <a:gd name="T13" fmla="*/ 30 h 30"/>
                    <a:gd name="T14" fmla="*/ 9 w 30"/>
                    <a:gd name="T15" fmla="*/ 29 h 30"/>
                    <a:gd name="T16" fmla="*/ 5 w 30"/>
                    <a:gd name="T17" fmla="*/ 26 h 30"/>
                    <a:gd name="T18" fmla="*/ 2 w 30"/>
                    <a:gd name="T19" fmla="*/ 20 h 30"/>
                    <a:gd name="T20" fmla="*/ 0 w 30"/>
                    <a:gd name="T21" fmla="*/ 15 h 30"/>
                    <a:gd name="T22" fmla="*/ 0 w 30"/>
                    <a:gd name="T23" fmla="*/ 15 h 30"/>
                    <a:gd name="T24" fmla="*/ 2 w 30"/>
                    <a:gd name="T25" fmla="*/ 9 h 30"/>
                    <a:gd name="T26" fmla="*/ 5 w 30"/>
                    <a:gd name="T27" fmla="*/ 3 h 30"/>
                    <a:gd name="T28" fmla="*/ 9 w 30"/>
                    <a:gd name="T29" fmla="*/ 0 h 30"/>
                    <a:gd name="T30" fmla="*/ 15 w 30"/>
                    <a:gd name="T31" fmla="*/ 0 h 30"/>
                    <a:gd name="T32" fmla="*/ 15 w 30"/>
                    <a:gd name="T33" fmla="*/ 0 h 30"/>
                    <a:gd name="T34" fmla="*/ 21 w 30"/>
                    <a:gd name="T35" fmla="*/ 0 h 30"/>
                    <a:gd name="T36" fmla="*/ 26 w 30"/>
                    <a:gd name="T37" fmla="*/ 3 h 30"/>
                    <a:gd name="T38" fmla="*/ 29 w 30"/>
                    <a:gd name="T39" fmla="*/ 9 h 30"/>
                    <a:gd name="T40" fmla="*/ 30 w 30"/>
                    <a:gd name="T41" fmla="*/ 15 h 30"/>
                    <a:gd name="T42" fmla="*/ 30 w 30"/>
                    <a:gd name="T43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" h="30">
                      <a:moveTo>
                        <a:pt x="30" y="15"/>
                      </a:moveTo>
                      <a:lnTo>
                        <a:pt x="30" y="15"/>
                      </a:lnTo>
                      <a:lnTo>
                        <a:pt x="29" y="20"/>
                      </a:lnTo>
                      <a:lnTo>
                        <a:pt x="26" y="26"/>
                      </a:lnTo>
                      <a:lnTo>
                        <a:pt x="21" y="29"/>
                      </a:lnTo>
                      <a:lnTo>
                        <a:pt x="15" y="30"/>
                      </a:lnTo>
                      <a:lnTo>
                        <a:pt x="15" y="30"/>
                      </a:lnTo>
                      <a:lnTo>
                        <a:pt x="9" y="29"/>
                      </a:lnTo>
                      <a:lnTo>
                        <a:pt x="5" y="26"/>
                      </a:lnTo>
                      <a:lnTo>
                        <a:pt x="2" y="2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2" y="9"/>
                      </a:lnTo>
                      <a:lnTo>
                        <a:pt x="5" y="3"/>
                      </a:lnTo>
                      <a:lnTo>
                        <a:pt x="9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21" y="0"/>
                      </a:lnTo>
                      <a:lnTo>
                        <a:pt x="26" y="3"/>
                      </a:lnTo>
                      <a:lnTo>
                        <a:pt x="29" y="9"/>
                      </a:lnTo>
                      <a:lnTo>
                        <a:pt x="30" y="15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</p:grpSp>
        </p:grpSp>
        <p:grpSp>
          <p:nvGrpSpPr>
            <p:cNvPr id="75" name="组合 74"/>
            <p:cNvGrpSpPr/>
            <p:nvPr/>
          </p:nvGrpSpPr>
          <p:grpSpPr>
            <a:xfrm>
              <a:off x="5775007" y="2564384"/>
              <a:ext cx="862800" cy="862800"/>
              <a:chOff x="5775007" y="2564384"/>
              <a:chExt cx="862800" cy="862800"/>
            </a:xfrm>
          </p:grpSpPr>
          <p:sp>
            <p:nvSpPr>
              <p:cNvPr id="107" name="PA-椭圆 103"/>
              <p:cNvSpPr/>
              <p:nvPr>
                <p:custDataLst>
                  <p:tags r:id="rId34"/>
                </p:custDataLst>
              </p:nvPr>
            </p:nvSpPr>
            <p:spPr>
              <a:xfrm>
                <a:off x="5775007" y="2564384"/>
                <a:ext cx="862800" cy="862800"/>
              </a:xfrm>
              <a:prstGeom prst="ellipse">
                <a:avLst/>
              </a:prstGeom>
              <a:solidFill>
                <a:srgbClr val="AAA0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schemeClr val="bg1">
                      <a:lumMod val="6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  <a:cs typeface="+mn-ea"/>
                  <a:sym typeface="思源黑体 Medium" panose="020B0600000000000000" pitchFamily="34" charset="-122"/>
                </a:endParaRPr>
              </a:p>
            </p:txBody>
          </p:sp>
          <p:grpSp>
            <p:nvGrpSpPr>
              <p:cNvPr id="108" name="Group 102"/>
              <p:cNvGrpSpPr/>
              <p:nvPr/>
            </p:nvGrpSpPr>
            <p:grpSpPr>
              <a:xfrm>
                <a:off x="5974401" y="2758885"/>
                <a:ext cx="464012" cy="473798"/>
                <a:chOff x="8702675" y="5268913"/>
                <a:chExt cx="903287" cy="922338"/>
              </a:xfrm>
            </p:grpSpPr>
            <p:sp>
              <p:nvSpPr>
                <p:cNvPr id="109" name="PA-任意多边形 306"/>
                <p:cNvSpPr/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9029700" y="5395913"/>
                  <a:ext cx="247650" cy="195263"/>
                </a:xfrm>
                <a:custGeom>
                  <a:avLst/>
                  <a:gdLst>
                    <a:gd name="T0" fmla="*/ 156 w 156"/>
                    <a:gd name="T1" fmla="*/ 123 h 123"/>
                    <a:gd name="T2" fmla="*/ 156 w 156"/>
                    <a:gd name="T3" fmla="*/ 123 h 123"/>
                    <a:gd name="T4" fmla="*/ 156 w 156"/>
                    <a:gd name="T5" fmla="*/ 37 h 123"/>
                    <a:gd name="T6" fmla="*/ 156 w 156"/>
                    <a:gd name="T7" fmla="*/ 37 h 123"/>
                    <a:gd name="T8" fmla="*/ 154 w 156"/>
                    <a:gd name="T9" fmla="*/ 28 h 123"/>
                    <a:gd name="T10" fmla="*/ 151 w 156"/>
                    <a:gd name="T11" fmla="*/ 19 h 123"/>
                    <a:gd name="T12" fmla="*/ 144 w 156"/>
                    <a:gd name="T13" fmla="*/ 13 h 123"/>
                    <a:gd name="T14" fmla="*/ 136 w 156"/>
                    <a:gd name="T15" fmla="*/ 9 h 123"/>
                    <a:gd name="T16" fmla="*/ 136 w 156"/>
                    <a:gd name="T17" fmla="*/ 9 h 123"/>
                    <a:gd name="T18" fmla="*/ 122 w 156"/>
                    <a:gd name="T19" fmla="*/ 6 h 123"/>
                    <a:gd name="T20" fmla="*/ 108 w 156"/>
                    <a:gd name="T21" fmla="*/ 3 h 123"/>
                    <a:gd name="T22" fmla="*/ 93 w 156"/>
                    <a:gd name="T23" fmla="*/ 1 h 123"/>
                    <a:gd name="T24" fmla="*/ 79 w 156"/>
                    <a:gd name="T25" fmla="*/ 0 h 123"/>
                    <a:gd name="T26" fmla="*/ 64 w 156"/>
                    <a:gd name="T27" fmla="*/ 1 h 123"/>
                    <a:gd name="T28" fmla="*/ 49 w 156"/>
                    <a:gd name="T29" fmla="*/ 3 h 123"/>
                    <a:gd name="T30" fmla="*/ 34 w 156"/>
                    <a:gd name="T31" fmla="*/ 6 h 123"/>
                    <a:gd name="T32" fmla="*/ 19 w 156"/>
                    <a:gd name="T33" fmla="*/ 9 h 123"/>
                    <a:gd name="T34" fmla="*/ 19 w 156"/>
                    <a:gd name="T35" fmla="*/ 9 h 123"/>
                    <a:gd name="T36" fmla="*/ 12 w 156"/>
                    <a:gd name="T37" fmla="*/ 13 h 123"/>
                    <a:gd name="T38" fmla="*/ 6 w 156"/>
                    <a:gd name="T39" fmla="*/ 19 h 123"/>
                    <a:gd name="T40" fmla="*/ 2 w 156"/>
                    <a:gd name="T41" fmla="*/ 28 h 123"/>
                    <a:gd name="T42" fmla="*/ 0 w 156"/>
                    <a:gd name="T43" fmla="*/ 37 h 123"/>
                    <a:gd name="T44" fmla="*/ 0 w 156"/>
                    <a:gd name="T45" fmla="*/ 37 h 123"/>
                    <a:gd name="T46" fmla="*/ 0 w 156"/>
                    <a:gd name="T47" fmla="*/ 123 h 123"/>
                    <a:gd name="T48" fmla="*/ 156 w 156"/>
                    <a:gd name="T49" fmla="*/ 12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6" h="123">
                      <a:moveTo>
                        <a:pt x="156" y="123"/>
                      </a:moveTo>
                      <a:lnTo>
                        <a:pt x="156" y="123"/>
                      </a:lnTo>
                      <a:lnTo>
                        <a:pt x="156" y="37"/>
                      </a:lnTo>
                      <a:lnTo>
                        <a:pt x="156" y="37"/>
                      </a:lnTo>
                      <a:lnTo>
                        <a:pt x="154" y="28"/>
                      </a:lnTo>
                      <a:lnTo>
                        <a:pt x="151" y="19"/>
                      </a:lnTo>
                      <a:lnTo>
                        <a:pt x="144" y="13"/>
                      </a:lnTo>
                      <a:lnTo>
                        <a:pt x="136" y="9"/>
                      </a:lnTo>
                      <a:lnTo>
                        <a:pt x="136" y="9"/>
                      </a:lnTo>
                      <a:lnTo>
                        <a:pt x="122" y="6"/>
                      </a:lnTo>
                      <a:lnTo>
                        <a:pt x="108" y="3"/>
                      </a:lnTo>
                      <a:lnTo>
                        <a:pt x="93" y="1"/>
                      </a:lnTo>
                      <a:lnTo>
                        <a:pt x="79" y="0"/>
                      </a:lnTo>
                      <a:lnTo>
                        <a:pt x="64" y="1"/>
                      </a:lnTo>
                      <a:lnTo>
                        <a:pt x="49" y="3"/>
                      </a:lnTo>
                      <a:lnTo>
                        <a:pt x="34" y="6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2" y="13"/>
                      </a:lnTo>
                      <a:lnTo>
                        <a:pt x="6" y="19"/>
                      </a:lnTo>
                      <a:lnTo>
                        <a:pt x="2" y="28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123"/>
                      </a:lnTo>
                      <a:lnTo>
                        <a:pt x="156" y="123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10" name="PA-任意多边形 307"/>
                <p:cNvSpPr/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9091613" y="5268913"/>
                  <a:ext cx="123825" cy="123825"/>
                </a:xfrm>
                <a:custGeom>
                  <a:avLst/>
                  <a:gdLst>
                    <a:gd name="T0" fmla="*/ 78 w 78"/>
                    <a:gd name="T1" fmla="*/ 40 h 78"/>
                    <a:gd name="T2" fmla="*/ 78 w 78"/>
                    <a:gd name="T3" fmla="*/ 40 h 78"/>
                    <a:gd name="T4" fmla="*/ 78 w 78"/>
                    <a:gd name="T5" fmla="*/ 47 h 78"/>
                    <a:gd name="T6" fmla="*/ 75 w 78"/>
                    <a:gd name="T7" fmla="*/ 55 h 78"/>
                    <a:gd name="T8" fmla="*/ 72 w 78"/>
                    <a:gd name="T9" fmla="*/ 62 h 78"/>
                    <a:gd name="T10" fmla="*/ 68 w 78"/>
                    <a:gd name="T11" fmla="*/ 68 h 78"/>
                    <a:gd name="T12" fmla="*/ 62 w 78"/>
                    <a:gd name="T13" fmla="*/ 72 h 78"/>
                    <a:gd name="T14" fmla="*/ 54 w 78"/>
                    <a:gd name="T15" fmla="*/ 75 h 78"/>
                    <a:gd name="T16" fmla="*/ 47 w 78"/>
                    <a:gd name="T17" fmla="*/ 78 h 78"/>
                    <a:gd name="T18" fmla="*/ 40 w 78"/>
                    <a:gd name="T19" fmla="*/ 78 h 78"/>
                    <a:gd name="T20" fmla="*/ 40 w 78"/>
                    <a:gd name="T21" fmla="*/ 78 h 78"/>
                    <a:gd name="T22" fmla="*/ 31 w 78"/>
                    <a:gd name="T23" fmla="*/ 78 h 78"/>
                    <a:gd name="T24" fmla="*/ 23 w 78"/>
                    <a:gd name="T25" fmla="*/ 75 h 78"/>
                    <a:gd name="T26" fmla="*/ 17 w 78"/>
                    <a:gd name="T27" fmla="*/ 72 h 78"/>
                    <a:gd name="T28" fmla="*/ 11 w 78"/>
                    <a:gd name="T29" fmla="*/ 68 h 78"/>
                    <a:gd name="T30" fmla="*/ 7 w 78"/>
                    <a:gd name="T31" fmla="*/ 62 h 78"/>
                    <a:gd name="T32" fmla="*/ 3 w 78"/>
                    <a:gd name="T33" fmla="*/ 55 h 78"/>
                    <a:gd name="T34" fmla="*/ 1 w 78"/>
                    <a:gd name="T35" fmla="*/ 47 h 78"/>
                    <a:gd name="T36" fmla="*/ 0 w 78"/>
                    <a:gd name="T37" fmla="*/ 40 h 78"/>
                    <a:gd name="T38" fmla="*/ 0 w 78"/>
                    <a:gd name="T39" fmla="*/ 40 h 78"/>
                    <a:gd name="T40" fmla="*/ 1 w 78"/>
                    <a:gd name="T41" fmla="*/ 31 h 78"/>
                    <a:gd name="T42" fmla="*/ 3 w 78"/>
                    <a:gd name="T43" fmla="*/ 24 h 78"/>
                    <a:gd name="T44" fmla="*/ 7 w 78"/>
                    <a:gd name="T45" fmla="*/ 18 h 78"/>
                    <a:gd name="T46" fmla="*/ 11 w 78"/>
                    <a:gd name="T47" fmla="*/ 12 h 78"/>
                    <a:gd name="T48" fmla="*/ 17 w 78"/>
                    <a:gd name="T49" fmla="*/ 7 h 78"/>
                    <a:gd name="T50" fmla="*/ 23 w 78"/>
                    <a:gd name="T51" fmla="*/ 3 h 78"/>
                    <a:gd name="T52" fmla="*/ 31 w 78"/>
                    <a:gd name="T53" fmla="*/ 1 h 78"/>
                    <a:gd name="T54" fmla="*/ 40 w 78"/>
                    <a:gd name="T55" fmla="*/ 0 h 78"/>
                    <a:gd name="T56" fmla="*/ 40 w 78"/>
                    <a:gd name="T57" fmla="*/ 0 h 78"/>
                    <a:gd name="T58" fmla="*/ 47 w 78"/>
                    <a:gd name="T59" fmla="*/ 1 h 78"/>
                    <a:gd name="T60" fmla="*/ 54 w 78"/>
                    <a:gd name="T61" fmla="*/ 3 h 78"/>
                    <a:gd name="T62" fmla="*/ 62 w 78"/>
                    <a:gd name="T63" fmla="*/ 7 h 78"/>
                    <a:gd name="T64" fmla="*/ 68 w 78"/>
                    <a:gd name="T65" fmla="*/ 12 h 78"/>
                    <a:gd name="T66" fmla="*/ 72 w 78"/>
                    <a:gd name="T67" fmla="*/ 18 h 78"/>
                    <a:gd name="T68" fmla="*/ 75 w 78"/>
                    <a:gd name="T69" fmla="*/ 24 h 78"/>
                    <a:gd name="T70" fmla="*/ 78 w 78"/>
                    <a:gd name="T71" fmla="*/ 31 h 78"/>
                    <a:gd name="T72" fmla="*/ 78 w 78"/>
                    <a:gd name="T73" fmla="*/ 40 h 78"/>
                    <a:gd name="T74" fmla="*/ 78 w 78"/>
                    <a:gd name="T75" fmla="*/ 4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8" h="78">
                      <a:moveTo>
                        <a:pt x="78" y="40"/>
                      </a:moveTo>
                      <a:lnTo>
                        <a:pt x="78" y="40"/>
                      </a:lnTo>
                      <a:lnTo>
                        <a:pt x="78" y="47"/>
                      </a:lnTo>
                      <a:lnTo>
                        <a:pt x="75" y="55"/>
                      </a:lnTo>
                      <a:lnTo>
                        <a:pt x="72" y="62"/>
                      </a:lnTo>
                      <a:lnTo>
                        <a:pt x="68" y="68"/>
                      </a:lnTo>
                      <a:lnTo>
                        <a:pt x="62" y="72"/>
                      </a:lnTo>
                      <a:lnTo>
                        <a:pt x="54" y="75"/>
                      </a:lnTo>
                      <a:lnTo>
                        <a:pt x="47" y="78"/>
                      </a:lnTo>
                      <a:lnTo>
                        <a:pt x="40" y="78"/>
                      </a:lnTo>
                      <a:lnTo>
                        <a:pt x="40" y="78"/>
                      </a:lnTo>
                      <a:lnTo>
                        <a:pt x="31" y="78"/>
                      </a:lnTo>
                      <a:lnTo>
                        <a:pt x="23" y="75"/>
                      </a:lnTo>
                      <a:lnTo>
                        <a:pt x="17" y="72"/>
                      </a:lnTo>
                      <a:lnTo>
                        <a:pt x="11" y="68"/>
                      </a:lnTo>
                      <a:lnTo>
                        <a:pt x="7" y="62"/>
                      </a:lnTo>
                      <a:lnTo>
                        <a:pt x="3" y="55"/>
                      </a:lnTo>
                      <a:lnTo>
                        <a:pt x="1" y="47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31"/>
                      </a:lnTo>
                      <a:lnTo>
                        <a:pt x="3" y="24"/>
                      </a:lnTo>
                      <a:lnTo>
                        <a:pt x="7" y="18"/>
                      </a:lnTo>
                      <a:lnTo>
                        <a:pt x="11" y="12"/>
                      </a:lnTo>
                      <a:lnTo>
                        <a:pt x="17" y="7"/>
                      </a:lnTo>
                      <a:lnTo>
                        <a:pt x="23" y="3"/>
                      </a:lnTo>
                      <a:lnTo>
                        <a:pt x="31" y="1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7" y="1"/>
                      </a:lnTo>
                      <a:lnTo>
                        <a:pt x="54" y="3"/>
                      </a:lnTo>
                      <a:lnTo>
                        <a:pt x="62" y="7"/>
                      </a:lnTo>
                      <a:lnTo>
                        <a:pt x="68" y="12"/>
                      </a:lnTo>
                      <a:lnTo>
                        <a:pt x="72" y="18"/>
                      </a:lnTo>
                      <a:lnTo>
                        <a:pt x="75" y="24"/>
                      </a:lnTo>
                      <a:lnTo>
                        <a:pt x="78" y="31"/>
                      </a:lnTo>
                      <a:lnTo>
                        <a:pt x="78" y="40"/>
                      </a:lnTo>
                      <a:lnTo>
                        <a:pt x="78" y="4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11" name="PA-Line 308"/>
                <p:cNvSpPr>
                  <a:spLocks noChangeShapeType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9086850" y="5464176"/>
                  <a:ext cx="0" cy="12541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12" name="PA-Line 309"/>
                <p:cNvSpPr>
                  <a:spLocks noChangeShapeType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9220200" y="5464176"/>
                  <a:ext cx="0" cy="12541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13" name="PA-任意多边形 310"/>
                <p:cNvSpPr/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9029700" y="5995988"/>
                  <a:ext cx="247650" cy="195263"/>
                </a:xfrm>
                <a:custGeom>
                  <a:avLst/>
                  <a:gdLst>
                    <a:gd name="T0" fmla="*/ 156 w 156"/>
                    <a:gd name="T1" fmla="*/ 123 h 123"/>
                    <a:gd name="T2" fmla="*/ 156 w 156"/>
                    <a:gd name="T3" fmla="*/ 123 h 123"/>
                    <a:gd name="T4" fmla="*/ 156 w 156"/>
                    <a:gd name="T5" fmla="*/ 37 h 123"/>
                    <a:gd name="T6" fmla="*/ 156 w 156"/>
                    <a:gd name="T7" fmla="*/ 37 h 123"/>
                    <a:gd name="T8" fmla="*/ 154 w 156"/>
                    <a:gd name="T9" fmla="*/ 28 h 123"/>
                    <a:gd name="T10" fmla="*/ 151 w 156"/>
                    <a:gd name="T11" fmla="*/ 19 h 123"/>
                    <a:gd name="T12" fmla="*/ 144 w 156"/>
                    <a:gd name="T13" fmla="*/ 13 h 123"/>
                    <a:gd name="T14" fmla="*/ 136 w 156"/>
                    <a:gd name="T15" fmla="*/ 9 h 123"/>
                    <a:gd name="T16" fmla="*/ 136 w 156"/>
                    <a:gd name="T17" fmla="*/ 9 h 123"/>
                    <a:gd name="T18" fmla="*/ 122 w 156"/>
                    <a:gd name="T19" fmla="*/ 6 h 123"/>
                    <a:gd name="T20" fmla="*/ 108 w 156"/>
                    <a:gd name="T21" fmla="*/ 3 h 123"/>
                    <a:gd name="T22" fmla="*/ 93 w 156"/>
                    <a:gd name="T23" fmla="*/ 2 h 123"/>
                    <a:gd name="T24" fmla="*/ 79 w 156"/>
                    <a:gd name="T25" fmla="*/ 0 h 123"/>
                    <a:gd name="T26" fmla="*/ 64 w 156"/>
                    <a:gd name="T27" fmla="*/ 2 h 123"/>
                    <a:gd name="T28" fmla="*/ 49 w 156"/>
                    <a:gd name="T29" fmla="*/ 3 h 123"/>
                    <a:gd name="T30" fmla="*/ 34 w 156"/>
                    <a:gd name="T31" fmla="*/ 6 h 123"/>
                    <a:gd name="T32" fmla="*/ 19 w 156"/>
                    <a:gd name="T33" fmla="*/ 9 h 123"/>
                    <a:gd name="T34" fmla="*/ 19 w 156"/>
                    <a:gd name="T35" fmla="*/ 9 h 123"/>
                    <a:gd name="T36" fmla="*/ 12 w 156"/>
                    <a:gd name="T37" fmla="*/ 13 h 123"/>
                    <a:gd name="T38" fmla="*/ 6 w 156"/>
                    <a:gd name="T39" fmla="*/ 19 h 123"/>
                    <a:gd name="T40" fmla="*/ 2 w 156"/>
                    <a:gd name="T41" fmla="*/ 28 h 123"/>
                    <a:gd name="T42" fmla="*/ 0 w 156"/>
                    <a:gd name="T43" fmla="*/ 37 h 123"/>
                    <a:gd name="T44" fmla="*/ 0 w 156"/>
                    <a:gd name="T45" fmla="*/ 37 h 123"/>
                    <a:gd name="T46" fmla="*/ 0 w 156"/>
                    <a:gd name="T47" fmla="*/ 123 h 123"/>
                    <a:gd name="T48" fmla="*/ 156 w 156"/>
                    <a:gd name="T49" fmla="*/ 12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6" h="123">
                      <a:moveTo>
                        <a:pt x="156" y="123"/>
                      </a:moveTo>
                      <a:lnTo>
                        <a:pt x="156" y="123"/>
                      </a:lnTo>
                      <a:lnTo>
                        <a:pt x="156" y="37"/>
                      </a:lnTo>
                      <a:lnTo>
                        <a:pt x="156" y="37"/>
                      </a:lnTo>
                      <a:lnTo>
                        <a:pt x="154" y="28"/>
                      </a:lnTo>
                      <a:lnTo>
                        <a:pt x="151" y="19"/>
                      </a:lnTo>
                      <a:lnTo>
                        <a:pt x="144" y="13"/>
                      </a:lnTo>
                      <a:lnTo>
                        <a:pt x="136" y="9"/>
                      </a:lnTo>
                      <a:lnTo>
                        <a:pt x="136" y="9"/>
                      </a:lnTo>
                      <a:lnTo>
                        <a:pt x="122" y="6"/>
                      </a:lnTo>
                      <a:lnTo>
                        <a:pt x="108" y="3"/>
                      </a:lnTo>
                      <a:lnTo>
                        <a:pt x="93" y="2"/>
                      </a:lnTo>
                      <a:lnTo>
                        <a:pt x="79" y="0"/>
                      </a:lnTo>
                      <a:lnTo>
                        <a:pt x="64" y="2"/>
                      </a:lnTo>
                      <a:lnTo>
                        <a:pt x="49" y="3"/>
                      </a:lnTo>
                      <a:lnTo>
                        <a:pt x="34" y="6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2" y="13"/>
                      </a:lnTo>
                      <a:lnTo>
                        <a:pt x="6" y="19"/>
                      </a:lnTo>
                      <a:lnTo>
                        <a:pt x="2" y="28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123"/>
                      </a:lnTo>
                      <a:lnTo>
                        <a:pt x="156" y="123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14" name="PA-任意多边形 311"/>
                <p:cNvSpPr/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9091613" y="5868988"/>
                  <a:ext cx="123825" cy="125413"/>
                </a:xfrm>
                <a:custGeom>
                  <a:avLst/>
                  <a:gdLst>
                    <a:gd name="T0" fmla="*/ 78 w 78"/>
                    <a:gd name="T1" fmla="*/ 40 h 79"/>
                    <a:gd name="T2" fmla="*/ 78 w 78"/>
                    <a:gd name="T3" fmla="*/ 40 h 79"/>
                    <a:gd name="T4" fmla="*/ 78 w 78"/>
                    <a:gd name="T5" fmla="*/ 47 h 79"/>
                    <a:gd name="T6" fmla="*/ 75 w 78"/>
                    <a:gd name="T7" fmla="*/ 55 h 79"/>
                    <a:gd name="T8" fmla="*/ 72 w 78"/>
                    <a:gd name="T9" fmla="*/ 62 h 79"/>
                    <a:gd name="T10" fmla="*/ 68 w 78"/>
                    <a:gd name="T11" fmla="*/ 68 h 79"/>
                    <a:gd name="T12" fmla="*/ 62 w 78"/>
                    <a:gd name="T13" fmla="*/ 73 h 79"/>
                    <a:gd name="T14" fmla="*/ 54 w 78"/>
                    <a:gd name="T15" fmla="*/ 76 h 79"/>
                    <a:gd name="T16" fmla="*/ 47 w 78"/>
                    <a:gd name="T17" fmla="*/ 79 h 79"/>
                    <a:gd name="T18" fmla="*/ 40 w 78"/>
                    <a:gd name="T19" fmla="*/ 79 h 79"/>
                    <a:gd name="T20" fmla="*/ 40 w 78"/>
                    <a:gd name="T21" fmla="*/ 79 h 79"/>
                    <a:gd name="T22" fmla="*/ 31 w 78"/>
                    <a:gd name="T23" fmla="*/ 79 h 79"/>
                    <a:gd name="T24" fmla="*/ 23 w 78"/>
                    <a:gd name="T25" fmla="*/ 76 h 79"/>
                    <a:gd name="T26" fmla="*/ 17 w 78"/>
                    <a:gd name="T27" fmla="*/ 73 h 79"/>
                    <a:gd name="T28" fmla="*/ 11 w 78"/>
                    <a:gd name="T29" fmla="*/ 68 h 79"/>
                    <a:gd name="T30" fmla="*/ 7 w 78"/>
                    <a:gd name="T31" fmla="*/ 62 h 79"/>
                    <a:gd name="T32" fmla="*/ 3 w 78"/>
                    <a:gd name="T33" fmla="*/ 55 h 79"/>
                    <a:gd name="T34" fmla="*/ 1 w 78"/>
                    <a:gd name="T35" fmla="*/ 47 h 79"/>
                    <a:gd name="T36" fmla="*/ 0 w 78"/>
                    <a:gd name="T37" fmla="*/ 40 h 79"/>
                    <a:gd name="T38" fmla="*/ 0 w 78"/>
                    <a:gd name="T39" fmla="*/ 40 h 79"/>
                    <a:gd name="T40" fmla="*/ 1 w 78"/>
                    <a:gd name="T41" fmla="*/ 31 h 79"/>
                    <a:gd name="T42" fmla="*/ 3 w 78"/>
                    <a:gd name="T43" fmla="*/ 24 h 79"/>
                    <a:gd name="T44" fmla="*/ 7 w 78"/>
                    <a:gd name="T45" fmla="*/ 18 h 79"/>
                    <a:gd name="T46" fmla="*/ 11 w 78"/>
                    <a:gd name="T47" fmla="*/ 12 h 79"/>
                    <a:gd name="T48" fmla="*/ 17 w 78"/>
                    <a:gd name="T49" fmla="*/ 7 h 79"/>
                    <a:gd name="T50" fmla="*/ 23 w 78"/>
                    <a:gd name="T51" fmla="*/ 3 h 79"/>
                    <a:gd name="T52" fmla="*/ 31 w 78"/>
                    <a:gd name="T53" fmla="*/ 1 h 79"/>
                    <a:gd name="T54" fmla="*/ 40 w 78"/>
                    <a:gd name="T55" fmla="*/ 0 h 79"/>
                    <a:gd name="T56" fmla="*/ 40 w 78"/>
                    <a:gd name="T57" fmla="*/ 0 h 79"/>
                    <a:gd name="T58" fmla="*/ 47 w 78"/>
                    <a:gd name="T59" fmla="*/ 1 h 79"/>
                    <a:gd name="T60" fmla="*/ 54 w 78"/>
                    <a:gd name="T61" fmla="*/ 3 h 79"/>
                    <a:gd name="T62" fmla="*/ 62 w 78"/>
                    <a:gd name="T63" fmla="*/ 7 h 79"/>
                    <a:gd name="T64" fmla="*/ 68 w 78"/>
                    <a:gd name="T65" fmla="*/ 12 h 79"/>
                    <a:gd name="T66" fmla="*/ 72 w 78"/>
                    <a:gd name="T67" fmla="*/ 18 h 79"/>
                    <a:gd name="T68" fmla="*/ 75 w 78"/>
                    <a:gd name="T69" fmla="*/ 24 h 79"/>
                    <a:gd name="T70" fmla="*/ 78 w 78"/>
                    <a:gd name="T71" fmla="*/ 31 h 79"/>
                    <a:gd name="T72" fmla="*/ 78 w 78"/>
                    <a:gd name="T73" fmla="*/ 40 h 79"/>
                    <a:gd name="T74" fmla="*/ 78 w 78"/>
                    <a:gd name="T75" fmla="*/ 4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8" h="79">
                      <a:moveTo>
                        <a:pt x="78" y="40"/>
                      </a:moveTo>
                      <a:lnTo>
                        <a:pt x="78" y="40"/>
                      </a:lnTo>
                      <a:lnTo>
                        <a:pt x="78" y="47"/>
                      </a:lnTo>
                      <a:lnTo>
                        <a:pt x="75" y="55"/>
                      </a:lnTo>
                      <a:lnTo>
                        <a:pt x="72" y="62"/>
                      </a:lnTo>
                      <a:lnTo>
                        <a:pt x="68" y="68"/>
                      </a:lnTo>
                      <a:lnTo>
                        <a:pt x="62" y="73"/>
                      </a:lnTo>
                      <a:lnTo>
                        <a:pt x="54" y="76"/>
                      </a:lnTo>
                      <a:lnTo>
                        <a:pt x="47" y="79"/>
                      </a:lnTo>
                      <a:lnTo>
                        <a:pt x="40" y="79"/>
                      </a:lnTo>
                      <a:lnTo>
                        <a:pt x="40" y="79"/>
                      </a:lnTo>
                      <a:lnTo>
                        <a:pt x="31" y="79"/>
                      </a:lnTo>
                      <a:lnTo>
                        <a:pt x="23" y="76"/>
                      </a:lnTo>
                      <a:lnTo>
                        <a:pt x="17" y="73"/>
                      </a:lnTo>
                      <a:lnTo>
                        <a:pt x="11" y="68"/>
                      </a:lnTo>
                      <a:lnTo>
                        <a:pt x="7" y="62"/>
                      </a:lnTo>
                      <a:lnTo>
                        <a:pt x="3" y="55"/>
                      </a:lnTo>
                      <a:lnTo>
                        <a:pt x="1" y="47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31"/>
                      </a:lnTo>
                      <a:lnTo>
                        <a:pt x="3" y="24"/>
                      </a:lnTo>
                      <a:lnTo>
                        <a:pt x="7" y="18"/>
                      </a:lnTo>
                      <a:lnTo>
                        <a:pt x="11" y="12"/>
                      </a:lnTo>
                      <a:lnTo>
                        <a:pt x="17" y="7"/>
                      </a:lnTo>
                      <a:lnTo>
                        <a:pt x="23" y="3"/>
                      </a:lnTo>
                      <a:lnTo>
                        <a:pt x="31" y="1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7" y="1"/>
                      </a:lnTo>
                      <a:lnTo>
                        <a:pt x="54" y="3"/>
                      </a:lnTo>
                      <a:lnTo>
                        <a:pt x="62" y="7"/>
                      </a:lnTo>
                      <a:lnTo>
                        <a:pt x="68" y="12"/>
                      </a:lnTo>
                      <a:lnTo>
                        <a:pt x="72" y="18"/>
                      </a:lnTo>
                      <a:lnTo>
                        <a:pt x="75" y="24"/>
                      </a:lnTo>
                      <a:lnTo>
                        <a:pt x="78" y="31"/>
                      </a:lnTo>
                      <a:lnTo>
                        <a:pt x="78" y="40"/>
                      </a:lnTo>
                      <a:lnTo>
                        <a:pt x="78" y="4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15" name="PA-Line 312"/>
                <p:cNvSpPr>
                  <a:spLocks noChangeShapeType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9086850" y="6064251"/>
                  <a:ext cx="0" cy="12541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16" name="PA-Line 313"/>
                <p:cNvSpPr>
                  <a:spLocks noChangeShapeType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9220200" y="6064251"/>
                  <a:ext cx="0" cy="12541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17" name="PA-任意多边形 314"/>
                <p:cNvSpPr/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8702675" y="5995988"/>
                  <a:ext cx="247650" cy="195263"/>
                </a:xfrm>
                <a:custGeom>
                  <a:avLst/>
                  <a:gdLst>
                    <a:gd name="T0" fmla="*/ 156 w 156"/>
                    <a:gd name="T1" fmla="*/ 123 h 123"/>
                    <a:gd name="T2" fmla="*/ 156 w 156"/>
                    <a:gd name="T3" fmla="*/ 123 h 123"/>
                    <a:gd name="T4" fmla="*/ 156 w 156"/>
                    <a:gd name="T5" fmla="*/ 37 h 123"/>
                    <a:gd name="T6" fmla="*/ 156 w 156"/>
                    <a:gd name="T7" fmla="*/ 37 h 123"/>
                    <a:gd name="T8" fmla="*/ 154 w 156"/>
                    <a:gd name="T9" fmla="*/ 28 h 123"/>
                    <a:gd name="T10" fmla="*/ 150 w 156"/>
                    <a:gd name="T11" fmla="*/ 19 h 123"/>
                    <a:gd name="T12" fmla="*/ 144 w 156"/>
                    <a:gd name="T13" fmla="*/ 13 h 123"/>
                    <a:gd name="T14" fmla="*/ 136 w 156"/>
                    <a:gd name="T15" fmla="*/ 9 h 123"/>
                    <a:gd name="T16" fmla="*/ 136 w 156"/>
                    <a:gd name="T17" fmla="*/ 9 h 123"/>
                    <a:gd name="T18" fmla="*/ 122 w 156"/>
                    <a:gd name="T19" fmla="*/ 6 h 123"/>
                    <a:gd name="T20" fmla="*/ 107 w 156"/>
                    <a:gd name="T21" fmla="*/ 3 h 123"/>
                    <a:gd name="T22" fmla="*/ 92 w 156"/>
                    <a:gd name="T23" fmla="*/ 2 h 123"/>
                    <a:gd name="T24" fmla="*/ 77 w 156"/>
                    <a:gd name="T25" fmla="*/ 0 h 123"/>
                    <a:gd name="T26" fmla="*/ 62 w 156"/>
                    <a:gd name="T27" fmla="*/ 2 h 123"/>
                    <a:gd name="T28" fmla="*/ 47 w 156"/>
                    <a:gd name="T29" fmla="*/ 3 h 123"/>
                    <a:gd name="T30" fmla="*/ 34 w 156"/>
                    <a:gd name="T31" fmla="*/ 6 h 123"/>
                    <a:gd name="T32" fmla="*/ 19 w 156"/>
                    <a:gd name="T33" fmla="*/ 9 h 123"/>
                    <a:gd name="T34" fmla="*/ 19 w 156"/>
                    <a:gd name="T35" fmla="*/ 9 h 123"/>
                    <a:gd name="T36" fmla="*/ 12 w 156"/>
                    <a:gd name="T37" fmla="*/ 13 h 123"/>
                    <a:gd name="T38" fmla="*/ 4 w 156"/>
                    <a:gd name="T39" fmla="*/ 19 h 123"/>
                    <a:gd name="T40" fmla="*/ 1 w 156"/>
                    <a:gd name="T41" fmla="*/ 28 h 123"/>
                    <a:gd name="T42" fmla="*/ 0 w 156"/>
                    <a:gd name="T43" fmla="*/ 37 h 123"/>
                    <a:gd name="T44" fmla="*/ 0 w 156"/>
                    <a:gd name="T45" fmla="*/ 37 h 123"/>
                    <a:gd name="T46" fmla="*/ 0 w 156"/>
                    <a:gd name="T47" fmla="*/ 123 h 123"/>
                    <a:gd name="T48" fmla="*/ 156 w 156"/>
                    <a:gd name="T49" fmla="*/ 12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6" h="123">
                      <a:moveTo>
                        <a:pt x="156" y="123"/>
                      </a:moveTo>
                      <a:lnTo>
                        <a:pt x="156" y="123"/>
                      </a:lnTo>
                      <a:lnTo>
                        <a:pt x="156" y="37"/>
                      </a:lnTo>
                      <a:lnTo>
                        <a:pt x="156" y="37"/>
                      </a:lnTo>
                      <a:lnTo>
                        <a:pt x="154" y="28"/>
                      </a:lnTo>
                      <a:lnTo>
                        <a:pt x="150" y="19"/>
                      </a:lnTo>
                      <a:lnTo>
                        <a:pt x="144" y="13"/>
                      </a:lnTo>
                      <a:lnTo>
                        <a:pt x="136" y="9"/>
                      </a:lnTo>
                      <a:lnTo>
                        <a:pt x="136" y="9"/>
                      </a:lnTo>
                      <a:lnTo>
                        <a:pt x="122" y="6"/>
                      </a:lnTo>
                      <a:lnTo>
                        <a:pt x="107" y="3"/>
                      </a:lnTo>
                      <a:lnTo>
                        <a:pt x="92" y="2"/>
                      </a:lnTo>
                      <a:lnTo>
                        <a:pt x="77" y="0"/>
                      </a:lnTo>
                      <a:lnTo>
                        <a:pt x="62" y="2"/>
                      </a:lnTo>
                      <a:lnTo>
                        <a:pt x="47" y="3"/>
                      </a:lnTo>
                      <a:lnTo>
                        <a:pt x="34" y="6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2" y="13"/>
                      </a:lnTo>
                      <a:lnTo>
                        <a:pt x="4" y="19"/>
                      </a:lnTo>
                      <a:lnTo>
                        <a:pt x="1" y="28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123"/>
                      </a:lnTo>
                      <a:lnTo>
                        <a:pt x="156" y="123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18" name="PA-任意多边形 315"/>
                <p:cNvSpPr/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8761413" y="5868988"/>
                  <a:ext cx="127000" cy="125413"/>
                </a:xfrm>
                <a:custGeom>
                  <a:avLst/>
                  <a:gdLst>
                    <a:gd name="T0" fmla="*/ 80 w 80"/>
                    <a:gd name="T1" fmla="*/ 40 h 79"/>
                    <a:gd name="T2" fmla="*/ 80 w 80"/>
                    <a:gd name="T3" fmla="*/ 40 h 79"/>
                    <a:gd name="T4" fmla="*/ 79 w 80"/>
                    <a:gd name="T5" fmla="*/ 47 h 79"/>
                    <a:gd name="T6" fmla="*/ 77 w 80"/>
                    <a:gd name="T7" fmla="*/ 55 h 79"/>
                    <a:gd name="T8" fmla="*/ 73 w 80"/>
                    <a:gd name="T9" fmla="*/ 62 h 79"/>
                    <a:gd name="T10" fmla="*/ 68 w 80"/>
                    <a:gd name="T11" fmla="*/ 68 h 79"/>
                    <a:gd name="T12" fmla="*/ 62 w 80"/>
                    <a:gd name="T13" fmla="*/ 73 h 79"/>
                    <a:gd name="T14" fmla="*/ 56 w 80"/>
                    <a:gd name="T15" fmla="*/ 76 h 79"/>
                    <a:gd name="T16" fmla="*/ 49 w 80"/>
                    <a:gd name="T17" fmla="*/ 79 h 79"/>
                    <a:gd name="T18" fmla="*/ 40 w 80"/>
                    <a:gd name="T19" fmla="*/ 79 h 79"/>
                    <a:gd name="T20" fmla="*/ 40 w 80"/>
                    <a:gd name="T21" fmla="*/ 79 h 79"/>
                    <a:gd name="T22" fmla="*/ 33 w 80"/>
                    <a:gd name="T23" fmla="*/ 79 h 79"/>
                    <a:gd name="T24" fmla="*/ 25 w 80"/>
                    <a:gd name="T25" fmla="*/ 76 h 79"/>
                    <a:gd name="T26" fmla="*/ 18 w 80"/>
                    <a:gd name="T27" fmla="*/ 73 h 79"/>
                    <a:gd name="T28" fmla="*/ 12 w 80"/>
                    <a:gd name="T29" fmla="*/ 68 h 79"/>
                    <a:gd name="T30" fmla="*/ 7 w 80"/>
                    <a:gd name="T31" fmla="*/ 62 h 79"/>
                    <a:gd name="T32" fmla="*/ 4 w 80"/>
                    <a:gd name="T33" fmla="*/ 55 h 79"/>
                    <a:gd name="T34" fmla="*/ 1 w 80"/>
                    <a:gd name="T35" fmla="*/ 47 h 79"/>
                    <a:gd name="T36" fmla="*/ 0 w 80"/>
                    <a:gd name="T37" fmla="*/ 40 h 79"/>
                    <a:gd name="T38" fmla="*/ 0 w 80"/>
                    <a:gd name="T39" fmla="*/ 40 h 79"/>
                    <a:gd name="T40" fmla="*/ 1 w 80"/>
                    <a:gd name="T41" fmla="*/ 31 h 79"/>
                    <a:gd name="T42" fmla="*/ 4 w 80"/>
                    <a:gd name="T43" fmla="*/ 24 h 79"/>
                    <a:gd name="T44" fmla="*/ 7 w 80"/>
                    <a:gd name="T45" fmla="*/ 18 h 79"/>
                    <a:gd name="T46" fmla="*/ 12 w 80"/>
                    <a:gd name="T47" fmla="*/ 12 h 79"/>
                    <a:gd name="T48" fmla="*/ 18 w 80"/>
                    <a:gd name="T49" fmla="*/ 7 h 79"/>
                    <a:gd name="T50" fmla="*/ 25 w 80"/>
                    <a:gd name="T51" fmla="*/ 3 h 79"/>
                    <a:gd name="T52" fmla="*/ 33 w 80"/>
                    <a:gd name="T53" fmla="*/ 1 h 79"/>
                    <a:gd name="T54" fmla="*/ 40 w 80"/>
                    <a:gd name="T55" fmla="*/ 0 h 79"/>
                    <a:gd name="T56" fmla="*/ 40 w 80"/>
                    <a:gd name="T57" fmla="*/ 0 h 79"/>
                    <a:gd name="T58" fmla="*/ 49 w 80"/>
                    <a:gd name="T59" fmla="*/ 1 h 79"/>
                    <a:gd name="T60" fmla="*/ 56 w 80"/>
                    <a:gd name="T61" fmla="*/ 3 h 79"/>
                    <a:gd name="T62" fmla="*/ 62 w 80"/>
                    <a:gd name="T63" fmla="*/ 7 h 79"/>
                    <a:gd name="T64" fmla="*/ 68 w 80"/>
                    <a:gd name="T65" fmla="*/ 12 h 79"/>
                    <a:gd name="T66" fmla="*/ 73 w 80"/>
                    <a:gd name="T67" fmla="*/ 18 h 79"/>
                    <a:gd name="T68" fmla="*/ 77 w 80"/>
                    <a:gd name="T69" fmla="*/ 24 h 79"/>
                    <a:gd name="T70" fmla="*/ 79 w 80"/>
                    <a:gd name="T71" fmla="*/ 31 h 79"/>
                    <a:gd name="T72" fmla="*/ 80 w 80"/>
                    <a:gd name="T73" fmla="*/ 40 h 79"/>
                    <a:gd name="T74" fmla="*/ 80 w 80"/>
                    <a:gd name="T75" fmla="*/ 4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0" h="79">
                      <a:moveTo>
                        <a:pt x="80" y="40"/>
                      </a:moveTo>
                      <a:lnTo>
                        <a:pt x="80" y="40"/>
                      </a:lnTo>
                      <a:lnTo>
                        <a:pt x="79" y="47"/>
                      </a:lnTo>
                      <a:lnTo>
                        <a:pt x="77" y="55"/>
                      </a:lnTo>
                      <a:lnTo>
                        <a:pt x="73" y="62"/>
                      </a:lnTo>
                      <a:lnTo>
                        <a:pt x="68" y="68"/>
                      </a:lnTo>
                      <a:lnTo>
                        <a:pt x="62" y="73"/>
                      </a:lnTo>
                      <a:lnTo>
                        <a:pt x="56" y="76"/>
                      </a:lnTo>
                      <a:lnTo>
                        <a:pt x="49" y="79"/>
                      </a:lnTo>
                      <a:lnTo>
                        <a:pt x="40" y="79"/>
                      </a:lnTo>
                      <a:lnTo>
                        <a:pt x="40" y="79"/>
                      </a:lnTo>
                      <a:lnTo>
                        <a:pt x="33" y="79"/>
                      </a:lnTo>
                      <a:lnTo>
                        <a:pt x="25" y="76"/>
                      </a:lnTo>
                      <a:lnTo>
                        <a:pt x="18" y="73"/>
                      </a:lnTo>
                      <a:lnTo>
                        <a:pt x="12" y="68"/>
                      </a:lnTo>
                      <a:lnTo>
                        <a:pt x="7" y="62"/>
                      </a:lnTo>
                      <a:lnTo>
                        <a:pt x="4" y="55"/>
                      </a:lnTo>
                      <a:lnTo>
                        <a:pt x="1" y="47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31"/>
                      </a:lnTo>
                      <a:lnTo>
                        <a:pt x="4" y="24"/>
                      </a:lnTo>
                      <a:lnTo>
                        <a:pt x="7" y="18"/>
                      </a:lnTo>
                      <a:lnTo>
                        <a:pt x="12" y="12"/>
                      </a:lnTo>
                      <a:lnTo>
                        <a:pt x="18" y="7"/>
                      </a:lnTo>
                      <a:lnTo>
                        <a:pt x="25" y="3"/>
                      </a:lnTo>
                      <a:lnTo>
                        <a:pt x="33" y="1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9" y="1"/>
                      </a:lnTo>
                      <a:lnTo>
                        <a:pt x="56" y="3"/>
                      </a:lnTo>
                      <a:lnTo>
                        <a:pt x="62" y="7"/>
                      </a:lnTo>
                      <a:lnTo>
                        <a:pt x="68" y="12"/>
                      </a:lnTo>
                      <a:lnTo>
                        <a:pt x="73" y="18"/>
                      </a:lnTo>
                      <a:lnTo>
                        <a:pt x="77" y="24"/>
                      </a:lnTo>
                      <a:lnTo>
                        <a:pt x="79" y="31"/>
                      </a:lnTo>
                      <a:lnTo>
                        <a:pt x="80" y="40"/>
                      </a:lnTo>
                      <a:lnTo>
                        <a:pt x="80" y="4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19" name="PA-Line 316"/>
                <p:cNvSpPr>
                  <a:spLocks noChangeShapeType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8759825" y="6064251"/>
                  <a:ext cx="0" cy="12541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20" name="PA-Line 317"/>
                <p:cNvSpPr>
                  <a:spLocks noChangeShapeType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8893175" y="6064251"/>
                  <a:ext cx="0" cy="12541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21" name="PA-任意多边形 318"/>
                <p:cNvSpPr/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9359900" y="5995988"/>
                  <a:ext cx="246062" cy="195263"/>
                </a:xfrm>
                <a:custGeom>
                  <a:avLst/>
                  <a:gdLst>
                    <a:gd name="T0" fmla="*/ 155 w 155"/>
                    <a:gd name="T1" fmla="*/ 123 h 123"/>
                    <a:gd name="T2" fmla="*/ 155 w 155"/>
                    <a:gd name="T3" fmla="*/ 123 h 123"/>
                    <a:gd name="T4" fmla="*/ 155 w 155"/>
                    <a:gd name="T5" fmla="*/ 37 h 123"/>
                    <a:gd name="T6" fmla="*/ 155 w 155"/>
                    <a:gd name="T7" fmla="*/ 37 h 123"/>
                    <a:gd name="T8" fmla="*/ 154 w 155"/>
                    <a:gd name="T9" fmla="*/ 28 h 123"/>
                    <a:gd name="T10" fmla="*/ 149 w 155"/>
                    <a:gd name="T11" fmla="*/ 19 h 123"/>
                    <a:gd name="T12" fmla="*/ 144 w 155"/>
                    <a:gd name="T13" fmla="*/ 13 h 123"/>
                    <a:gd name="T14" fmla="*/ 136 w 155"/>
                    <a:gd name="T15" fmla="*/ 9 h 123"/>
                    <a:gd name="T16" fmla="*/ 136 w 155"/>
                    <a:gd name="T17" fmla="*/ 9 h 123"/>
                    <a:gd name="T18" fmla="*/ 121 w 155"/>
                    <a:gd name="T19" fmla="*/ 6 h 123"/>
                    <a:gd name="T20" fmla="*/ 106 w 155"/>
                    <a:gd name="T21" fmla="*/ 3 h 123"/>
                    <a:gd name="T22" fmla="*/ 92 w 155"/>
                    <a:gd name="T23" fmla="*/ 2 h 123"/>
                    <a:gd name="T24" fmla="*/ 77 w 155"/>
                    <a:gd name="T25" fmla="*/ 0 h 123"/>
                    <a:gd name="T26" fmla="*/ 62 w 155"/>
                    <a:gd name="T27" fmla="*/ 2 h 123"/>
                    <a:gd name="T28" fmla="*/ 47 w 155"/>
                    <a:gd name="T29" fmla="*/ 3 h 123"/>
                    <a:gd name="T30" fmla="*/ 34 w 155"/>
                    <a:gd name="T31" fmla="*/ 6 h 123"/>
                    <a:gd name="T32" fmla="*/ 19 w 155"/>
                    <a:gd name="T33" fmla="*/ 9 h 123"/>
                    <a:gd name="T34" fmla="*/ 19 w 155"/>
                    <a:gd name="T35" fmla="*/ 9 h 123"/>
                    <a:gd name="T36" fmla="*/ 12 w 155"/>
                    <a:gd name="T37" fmla="*/ 13 h 123"/>
                    <a:gd name="T38" fmla="*/ 4 w 155"/>
                    <a:gd name="T39" fmla="*/ 19 h 123"/>
                    <a:gd name="T40" fmla="*/ 1 w 155"/>
                    <a:gd name="T41" fmla="*/ 28 h 123"/>
                    <a:gd name="T42" fmla="*/ 0 w 155"/>
                    <a:gd name="T43" fmla="*/ 37 h 123"/>
                    <a:gd name="T44" fmla="*/ 0 w 155"/>
                    <a:gd name="T45" fmla="*/ 37 h 123"/>
                    <a:gd name="T46" fmla="*/ 0 w 155"/>
                    <a:gd name="T47" fmla="*/ 123 h 123"/>
                    <a:gd name="T48" fmla="*/ 155 w 155"/>
                    <a:gd name="T49" fmla="*/ 12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5" h="123">
                      <a:moveTo>
                        <a:pt x="155" y="123"/>
                      </a:moveTo>
                      <a:lnTo>
                        <a:pt x="155" y="123"/>
                      </a:lnTo>
                      <a:lnTo>
                        <a:pt x="155" y="37"/>
                      </a:lnTo>
                      <a:lnTo>
                        <a:pt x="155" y="37"/>
                      </a:lnTo>
                      <a:lnTo>
                        <a:pt x="154" y="28"/>
                      </a:lnTo>
                      <a:lnTo>
                        <a:pt x="149" y="19"/>
                      </a:lnTo>
                      <a:lnTo>
                        <a:pt x="144" y="13"/>
                      </a:lnTo>
                      <a:lnTo>
                        <a:pt x="136" y="9"/>
                      </a:lnTo>
                      <a:lnTo>
                        <a:pt x="136" y="9"/>
                      </a:lnTo>
                      <a:lnTo>
                        <a:pt x="121" y="6"/>
                      </a:lnTo>
                      <a:lnTo>
                        <a:pt x="106" y="3"/>
                      </a:lnTo>
                      <a:lnTo>
                        <a:pt x="92" y="2"/>
                      </a:lnTo>
                      <a:lnTo>
                        <a:pt x="77" y="0"/>
                      </a:lnTo>
                      <a:lnTo>
                        <a:pt x="62" y="2"/>
                      </a:lnTo>
                      <a:lnTo>
                        <a:pt x="47" y="3"/>
                      </a:lnTo>
                      <a:lnTo>
                        <a:pt x="34" y="6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2" y="13"/>
                      </a:lnTo>
                      <a:lnTo>
                        <a:pt x="4" y="19"/>
                      </a:lnTo>
                      <a:lnTo>
                        <a:pt x="1" y="28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123"/>
                      </a:lnTo>
                      <a:lnTo>
                        <a:pt x="155" y="123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22" name="PA-任意多边形 319"/>
                <p:cNvSpPr/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9418638" y="5868988"/>
                  <a:ext cx="127000" cy="125413"/>
                </a:xfrm>
                <a:custGeom>
                  <a:avLst/>
                  <a:gdLst>
                    <a:gd name="T0" fmla="*/ 80 w 80"/>
                    <a:gd name="T1" fmla="*/ 40 h 79"/>
                    <a:gd name="T2" fmla="*/ 80 w 80"/>
                    <a:gd name="T3" fmla="*/ 40 h 79"/>
                    <a:gd name="T4" fmla="*/ 78 w 80"/>
                    <a:gd name="T5" fmla="*/ 47 h 79"/>
                    <a:gd name="T6" fmla="*/ 77 w 80"/>
                    <a:gd name="T7" fmla="*/ 55 h 79"/>
                    <a:gd name="T8" fmla="*/ 72 w 80"/>
                    <a:gd name="T9" fmla="*/ 62 h 79"/>
                    <a:gd name="T10" fmla="*/ 68 w 80"/>
                    <a:gd name="T11" fmla="*/ 68 h 79"/>
                    <a:gd name="T12" fmla="*/ 62 w 80"/>
                    <a:gd name="T13" fmla="*/ 73 h 79"/>
                    <a:gd name="T14" fmla="*/ 56 w 80"/>
                    <a:gd name="T15" fmla="*/ 76 h 79"/>
                    <a:gd name="T16" fmla="*/ 49 w 80"/>
                    <a:gd name="T17" fmla="*/ 79 h 79"/>
                    <a:gd name="T18" fmla="*/ 40 w 80"/>
                    <a:gd name="T19" fmla="*/ 79 h 79"/>
                    <a:gd name="T20" fmla="*/ 40 w 80"/>
                    <a:gd name="T21" fmla="*/ 79 h 79"/>
                    <a:gd name="T22" fmla="*/ 32 w 80"/>
                    <a:gd name="T23" fmla="*/ 79 h 79"/>
                    <a:gd name="T24" fmla="*/ 25 w 80"/>
                    <a:gd name="T25" fmla="*/ 76 h 79"/>
                    <a:gd name="T26" fmla="*/ 18 w 80"/>
                    <a:gd name="T27" fmla="*/ 73 h 79"/>
                    <a:gd name="T28" fmla="*/ 12 w 80"/>
                    <a:gd name="T29" fmla="*/ 68 h 79"/>
                    <a:gd name="T30" fmla="*/ 7 w 80"/>
                    <a:gd name="T31" fmla="*/ 62 h 79"/>
                    <a:gd name="T32" fmla="*/ 4 w 80"/>
                    <a:gd name="T33" fmla="*/ 55 h 79"/>
                    <a:gd name="T34" fmla="*/ 1 w 80"/>
                    <a:gd name="T35" fmla="*/ 47 h 79"/>
                    <a:gd name="T36" fmla="*/ 0 w 80"/>
                    <a:gd name="T37" fmla="*/ 40 h 79"/>
                    <a:gd name="T38" fmla="*/ 0 w 80"/>
                    <a:gd name="T39" fmla="*/ 40 h 79"/>
                    <a:gd name="T40" fmla="*/ 1 w 80"/>
                    <a:gd name="T41" fmla="*/ 31 h 79"/>
                    <a:gd name="T42" fmla="*/ 4 w 80"/>
                    <a:gd name="T43" fmla="*/ 24 h 79"/>
                    <a:gd name="T44" fmla="*/ 7 w 80"/>
                    <a:gd name="T45" fmla="*/ 18 h 79"/>
                    <a:gd name="T46" fmla="*/ 12 w 80"/>
                    <a:gd name="T47" fmla="*/ 12 h 79"/>
                    <a:gd name="T48" fmla="*/ 18 w 80"/>
                    <a:gd name="T49" fmla="*/ 7 h 79"/>
                    <a:gd name="T50" fmla="*/ 25 w 80"/>
                    <a:gd name="T51" fmla="*/ 3 h 79"/>
                    <a:gd name="T52" fmla="*/ 32 w 80"/>
                    <a:gd name="T53" fmla="*/ 1 h 79"/>
                    <a:gd name="T54" fmla="*/ 40 w 80"/>
                    <a:gd name="T55" fmla="*/ 0 h 79"/>
                    <a:gd name="T56" fmla="*/ 40 w 80"/>
                    <a:gd name="T57" fmla="*/ 0 h 79"/>
                    <a:gd name="T58" fmla="*/ 49 w 80"/>
                    <a:gd name="T59" fmla="*/ 1 h 79"/>
                    <a:gd name="T60" fmla="*/ 56 w 80"/>
                    <a:gd name="T61" fmla="*/ 3 h 79"/>
                    <a:gd name="T62" fmla="*/ 62 w 80"/>
                    <a:gd name="T63" fmla="*/ 7 h 79"/>
                    <a:gd name="T64" fmla="*/ 68 w 80"/>
                    <a:gd name="T65" fmla="*/ 12 h 79"/>
                    <a:gd name="T66" fmla="*/ 72 w 80"/>
                    <a:gd name="T67" fmla="*/ 18 h 79"/>
                    <a:gd name="T68" fmla="*/ 77 w 80"/>
                    <a:gd name="T69" fmla="*/ 24 h 79"/>
                    <a:gd name="T70" fmla="*/ 78 w 80"/>
                    <a:gd name="T71" fmla="*/ 31 h 79"/>
                    <a:gd name="T72" fmla="*/ 80 w 80"/>
                    <a:gd name="T73" fmla="*/ 40 h 79"/>
                    <a:gd name="T74" fmla="*/ 80 w 80"/>
                    <a:gd name="T75" fmla="*/ 4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0" h="79">
                      <a:moveTo>
                        <a:pt x="80" y="40"/>
                      </a:moveTo>
                      <a:lnTo>
                        <a:pt x="80" y="40"/>
                      </a:lnTo>
                      <a:lnTo>
                        <a:pt x="78" y="47"/>
                      </a:lnTo>
                      <a:lnTo>
                        <a:pt x="77" y="55"/>
                      </a:lnTo>
                      <a:lnTo>
                        <a:pt x="72" y="62"/>
                      </a:lnTo>
                      <a:lnTo>
                        <a:pt x="68" y="68"/>
                      </a:lnTo>
                      <a:lnTo>
                        <a:pt x="62" y="73"/>
                      </a:lnTo>
                      <a:lnTo>
                        <a:pt x="56" y="76"/>
                      </a:lnTo>
                      <a:lnTo>
                        <a:pt x="49" y="79"/>
                      </a:lnTo>
                      <a:lnTo>
                        <a:pt x="40" y="79"/>
                      </a:lnTo>
                      <a:lnTo>
                        <a:pt x="40" y="79"/>
                      </a:lnTo>
                      <a:lnTo>
                        <a:pt x="32" y="79"/>
                      </a:lnTo>
                      <a:lnTo>
                        <a:pt x="25" y="76"/>
                      </a:lnTo>
                      <a:lnTo>
                        <a:pt x="18" y="73"/>
                      </a:lnTo>
                      <a:lnTo>
                        <a:pt x="12" y="68"/>
                      </a:lnTo>
                      <a:lnTo>
                        <a:pt x="7" y="62"/>
                      </a:lnTo>
                      <a:lnTo>
                        <a:pt x="4" y="55"/>
                      </a:lnTo>
                      <a:lnTo>
                        <a:pt x="1" y="47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31"/>
                      </a:lnTo>
                      <a:lnTo>
                        <a:pt x="4" y="24"/>
                      </a:lnTo>
                      <a:lnTo>
                        <a:pt x="7" y="18"/>
                      </a:lnTo>
                      <a:lnTo>
                        <a:pt x="12" y="12"/>
                      </a:lnTo>
                      <a:lnTo>
                        <a:pt x="18" y="7"/>
                      </a:lnTo>
                      <a:lnTo>
                        <a:pt x="25" y="3"/>
                      </a:lnTo>
                      <a:lnTo>
                        <a:pt x="32" y="1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9" y="1"/>
                      </a:lnTo>
                      <a:lnTo>
                        <a:pt x="56" y="3"/>
                      </a:lnTo>
                      <a:lnTo>
                        <a:pt x="62" y="7"/>
                      </a:lnTo>
                      <a:lnTo>
                        <a:pt x="68" y="12"/>
                      </a:lnTo>
                      <a:lnTo>
                        <a:pt x="72" y="18"/>
                      </a:lnTo>
                      <a:lnTo>
                        <a:pt x="77" y="24"/>
                      </a:lnTo>
                      <a:lnTo>
                        <a:pt x="78" y="31"/>
                      </a:lnTo>
                      <a:lnTo>
                        <a:pt x="80" y="40"/>
                      </a:lnTo>
                      <a:lnTo>
                        <a:pt x="80" y="4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23" name="PA-Line 320"/>
                <p:cNvSpPr>
                  <a:spLocks noChangeShapeType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9415463" y="6064251"/>
                  <a:ext cx="0" cy="12541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24" name="PA-Line 321"/>
                <p:cNvSpPr>
                  <a:spLocks noChangeShapeType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9550400" y="6064251"/>
                  <a:ext cx="0" cy="12541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25" name="PA-任意多边形 322"/>
                <p:cNvSpPr/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8818563" y="5703888"/>
                  <a:ext cx="669925" cy="101600"/>
                </a:xfrm>
                <a:custGeom>
                  <a:avLst/>
                  <a:gdLst>
                    <a:gd name="T0" fmla="*/ 0 w 422"/>
                    <a:gd name="T1" fmla="*/ 64 h 64"/>
                    <a:gd name="T2" fmla="*/ 0 w 422"/>
                    <a:gd name="T3" fmla="*/ 24 h 64"/>
                    <a:gd name="T4" fmla="*/ 0 w 422"/>
                    <a:gd name="T5" fmla="*/ 24 h 64"/>
                    <a:gd name="T6" fmla="*/ 1 w 422"/>
                    <a:gd name="T7" fmla="*/ 19 h 64"/>
                    <a:gd name="T8" fmla="*/ 1 w 422"/>
                    <a:gd name="T9" fmla="*/ 15 h 64"/>
                    <a:gd name="T10" fmla="*/ 7 w 422"/>
                    <a:gd name="T11" fmla="*/ 8 h 64"/>
                    <a:gd name="T12" fmla="*/ 14 w 422"/>
                    <a:gd name="T13" fmla="*/ 3 h 64"/>
                    <a:gd name="T14" fmla="*/ 19 w 422"/>
                    <a:gd name="T15" fmla="*/ 2 h 64"/>
                    <a:gd name="T16" fmla="*/ 23 w 422"/>
                    <a:gd name="T17" fmla="*/ 0 h 64"/>
                    <a:gd name="T18" fmla="*/ 398 w 422"/>
                    <a:gd name="T19" fmla="*/ 0 h 64"/>
                    <a:gd name="T20" fmla="*/ 398 w 422"/>
                    <a:gd name="T21" fmla="*/ 0 h 64"/>
                    <a:gd name="T22" fmla="*/ 403 w 422"/>
                    <a:gd name="T23" fmla="*/ 2 h 64"/>
                    <a:gd name="T24" fmla="*/ 407 w 422"/>
                    <a:gd name="T25" fmla="*/ 3 h 64"/>
                    <a:gd name="T26" fmla="*/ 416 w 422"/>
                    <a:gd name="T27" fmla="*/ 8 h 64"/>
                    <a:gd name="T28" fmla="*/ 421 w 422"/>
                    <a:gd name="T29" fmla="*/ 15 h 64"/>
                    <a:gd name="T30" fmla="*/ 422 w 422"/>
                    <a:gd name="T31" fmla="*/ 19 h 64"/>
                    <a:gd name="T32" fmla="*/ 422 w 422"/>
                    <a:gd name="T33" fmla="*/ 24 h 64"/>
                    <a:gd name="T34" fmla="*/ 422 w 422"/>
                    <a:gd name="T35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22" h="64">
                      <a:moveTo>
                        <a:pt x="0" y="64"/>
                      </a:move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" y="19"/>
                      </a:lnTo>
                      <a:lnTo>
                        <a:pt x="1" y="15"/>
                      </a:lnTo>
                      <a:lnTo>
                        <a:pt x="7" y="8"/>
                      </a:lnTo>
                      <a:lnTo>
                        <a:pt x="14" y="3"/>
                      </a:lnTo>
                      <a:lnTo>
                        <a:pt x="19" y="2"/>
                      </a:lnTo>
                      <a:lnTo>
                        <a:pt x="23" y="0"/>
                      </a:lnTo>
                      <a:lnTo>
                        <a:pt x="398" y="0"/>
                      </a:lnTo>
                      <a:lnTo>
                        <a:pt x="398" y="0"/>
                      </a:lnTo>
                      <a:lnTo>
                        <a:pt x="403" y="2"/>
                      </a:lnTo>
                      <a:lnTo>
                        <a:pt x="407" y="3"/>
                      </a:lnTo>
                      <a:lnTo>
                        <a:pt x="416" y="8"/>
                      </a:lnTo>
                      <a:lnTo>
                        <a:pt x="421" y="15"/>
                      </a:lnTo>
                      <a:lnTo>
                        <a:pt x="422" y="19"/>
                      </a:lnTo>
                      <a:lnTo>
                        <a:pt x="422" y="24"/>
                      </a:lnTo>
                      <a:lnTo>
                        <a:pt x="422" y="64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26" name="PA-Line 323"/>
                <p:cNvSpPr>
                  <a:spLocks noChangeShapeType="1"/>
                </p:cNvSpPr>
                <p:nvPr>
                  <p:custDataLst>
                    <p:tags r:id="rId52"/>
                  </p:custDataLst>
                </p:nvPr>
              </p:nvSpPr>
              <p:spPr bwMode="auto">
                <a:xfrm flipV="1">
                  <a:off x="9155113" y="5630863"/>
                  <a:ext cx="0" cy="17145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</p:grpSp>
        </p:grpSp>
        <p:grpSp>
          <p:nvGrpSpPr>
            <p:cNvPr id="76" name="组合 75"/>
            <p:cNvGrpSpPr/>
            <p:nvPr/>
          </p:nvGrpSpPr>
          <p:grpSpPr>
            <a:xfrm>
              <a:off x="5775007" y="1315065"/>
              <a:ext cx="862800" cy="862800"/>
              <a:chOff x="5775007" y="1315065"/>
              <a:chExt cx="862800" cy="862800"/>
            </a:xfrm>
          </p:grpSpPr>
          <p:sp>
            <p:nvSpPr>
              <p:cNvPr id="92" name="PA-椭圆 124"/>
              <p:cNvSpPr/>
              <p:nvPr>
                <p:custDataLst>
                  <p:tags r:id="rId53"/>
                </p:custDataLst>
              </p:nvPr>
            </p:nvSpPr>
            <p:spPr>
              <a:xfrm>
                <a:off x="5775007" y="1315065"/>
                <a:ext cx="862800" cy="862800"/>
              </a:xfrm>
              <a:prstGeom prst="ellipse">
                <a:avLst/>
              </a:prstGeom>
              <a:solidFill>
                <a:srgbClr val="ECD9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schemeClr val="bg1">
                      <a:lumMod val="6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  <a:cs typeface="+mn-ea"/>
                  <a:sym typeface="思源黑体 Medium" panose="020B0600000000000000" pitchFamily="34" charset="-122"/>
                </a:endParaRPr>
              </a:p>
            </p:txBody>
          </p:sp>
          <p:grpSp>
            <p:nvGrpSpPr>
              <p:cNvPr id="93" name="Group 123"/>
              <p:cNvGrpSpPr/>
              <p:nvPr/>
            </p:nvGrpSpPr>
            <p:grpSpPr>
              <a:xfrm>
                <a:off x="6033931" y="1509974"/>
                <a:ext cx="344952" cy="472984"/>
                <a:chOff x="10282237" y="3676651"/>
                <a:chExt cx="671512" cy="920750"/>
              </a:xfrm>
            </p:grpSpPr>
            <p:sp>
              <p:nvSpPr>
                <p:cNvPr id="94" name="PA-任意多边形 159"/>
                <p:cNvSpPr/>
                <p:nvPr>
                  <p:custDataLst>
                    <p:tags r:id="rId54"/>
                  </p:custDataLst>
                </p:nvPr>
              </p:nvSpPr>
              <p:spPr bwMode="auto">
                <a:xfrm>
                  <a:off x="10282237" y="3676651"/>
                  <a:ext cx="671512" cy="920750"/>
                </a:xfrm>
                <a:custGeom>
                  <a:avLst/>
                  <a:gdLst>
                    <a:gd name="T0" fmla="*/ 423 w 423"/>
                    <a:gd name="T1" fmla="*/ 574 h 580"/>
                    <a:gd name="T2" fmla="*/ 423 w 423"/>
                    <a:gd name="T3" fmla="*/ 574 h 580"/>
                    <a:gd name="T4" fmla="*/ 421 w 423"/>
                    <a:gd name="T5" fmla="*/ 576 h 580"/>
                    <a:gd name="T6" fmla="*/ 420 w 423"/>
                    <a:gd name="T7" fmla="*/ 579 h 580"/>
                    <a:gd name="T8" fmla="*/ 418 w 423"/>
                    <a:gd name="T9" fmla="*/ 580 h 580"/>
                    <a:gd name="T10" fmla="*/ 415 w 423"/>
                    <a:gd name="T11" fmla="*/ 580 h 580"/>
                    <a:gd name="T12" fmla="*/ 6 w 423"/>
                    <a:gd name="T13" fmla="*/ 580 h 580"/>
                    <a:gd name="T14" fmla="*/ 6 w 423"/>
                    <a:gd name="T15" fmla="*/ 580 h 580"/>
                    <a:gd name="T16" fmla="*/ 3 w 423"/>
                    <a:gd name="T17" fmla="*/ 580 h 580"/>
                    <a:gd name="T18" fmla="*/ 1 w 423"/>
                    <a:gd name="T19" fmla="*/ 579 h 580"/>
                    <a:gd name="T20" fmla="*/ 0 w 423"/>
                    <a:gd name="T21" fmla="*/ 576 h 580"/>
                    <a:gd name="T22" fmla="*/ 0 w 423"/>
                    <a:gd name="T23" fmla="*/ 574 h 580"/>
                    <a:gd name="T24" fmla="*/ 0 w 423"/>
                    <a:gd name="T25" fmla="*/ 6 h 580"/>
                    <a:gd name="T26" fmla="*/ 0 w 423"/>
                    <a:gd name="T27" fmla="*/ 6 h 580"/>
                    <a:gd name="T28" fmla="*/ 0 w 423"/>
                    <a:gd name="T29" fmla="*/ 3 h 580"/>
                    <a:gd name="T30" fmla="*/ 1 w 423"/>
                    <a:gd name="T31" fmla="*/ 2 h 580"/>
                    <a:gd name="T32" fmla="*/ 3 w 423"/>
                    <a:gd name="T33" fmla="*/ 0 h 580"/>
                    <a:gd name="T34" fmla="*/ 6 w 423"/>
                    <a:gd name="T35" fmla="*/ 0 h 580"/>
                    <a:gd name="T36" fmla="*/ 415 w 423"/>
                    <a:gd name="T37" fmla="*/ 0 h 580"/>
                    <a:gd name="T38" fmla="*/ 415 w 423"/>
                    <a:gd name="T39" fmla="*/ 0 h 580"/>
                    <a:gd name="T40" fmla="*/ 418 w 423"/>
                    <a:gd name="T41" fmla="*/ 0 h 580"/>
                    <a:gd name="T42" fmla="*/ 420 w 423"/>
                    <a:gd name="T43" fmla="*/ 2 h 580"/>
                    <a:gd name="T44" fmla="*/ 421 w 423"/>
                    <a:gd name="T45" fmla="*/ 3 h 580"/>
                    <a:gd name="T46" fmla="*/ 423 w 423"/>
                    <a:gd name="T47" fmla="*/ 6 h 580"/>
                    <a:gd name="T48" fmla="*/ 423 w 423"/>
                    <a:gd name="T49" fmla="*/ 574 h 5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23" h="580">
                      <a:moveTo>
                        <a:pt x="423" y="574"/>
                      </a:moveTo>
                      <a:lnTo>
                        <a:pt x="423" y="574"/>
                      </a:lnTo>
                      <a:lnTo>
                        <a:pt x="421" y="576"/>
                      </a:lnTo>
                      <a:lnTo>
                        <a:pt x="420" y="579"/>
                      </a:lnTo>
                      <a:lnTo>
                        <a:pt x="418" y="580"/>
                      </a:lnTo>
                      <a:lnTo>
                        <a:pt x="415" y="580"/>
                      </a:lnTo>
                      <a:lnTo>
                        <a:pt x="6" y="580"/>
                      </a:lnTo>
                      <a:lnTo>
                        <a:pt x="6" y="580"/>
                      </a:lnTo>
                      <a:lnTo>
                        <a:pt x="3" y="580"/>
                      </a:lnTo>
                      <a:lnTo>
                        <a:pt x="1" y="579"/>
                      </a:lnTo>
                      <a:lnTo>
                        <a:pt x="0" y="576"/>
                      </a:lnTo>
                      <a:lnTo>
                        <a:pt x="0" y="57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415" y="0"/>
                      </a:lnTo>
                      <a:lnTo>
                        <a:pt x="415" y="0"/>
                      </a:lnTo>
                      <a:lnTo>
                        <a:pt x="418" y="0"/>
                      </a:lnTo>
                      <a:lnTo>
                        <a:pt x="420" y="2"/>
                      </a:lnTo>
                      <a:lnTo>
                        <a:pt x="421" y="3"/>
                      </a:lnTo>
                      <a:lnTo>
                        <a:pt x="423" y="6"/>
                      </a:lnTo>
                      <a:lnTo>
                        <a:pt x="423" y="574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95" name="PA-矩形 160"/>
                <p:cNvSpPr>
                  <a:spLocks noChangeArrowheads="1"/>
                </p:cNvSpPr>
                <p:nvPr>
                  <p:custDataLst>
                    <p:tags r:id="rId55"/>
                  </p:custDataLst>
                </p:nvPr>
              </p:nvSpPr>
              <p:spPr bwMode="auto">
                <a:xfrm>
                  <a:off x="10374312" y="3813176"/>
                  <a:ext cx="487362" cy="115888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96" name="PA-Line 161"/>
                <p:cNvSpPr>
                  <a:spLocks noChangeShapeType="1"/>
                </p:cNvSpPr>
                <p:nvPr>
                  <p:custDataLst>
                    <p:tags r:id="rId56"/>
                  </p:custDataLst>
                </p:nvPr>
              </p:nvSpPr>
              <p:spPr bwMode="auto">
                <a:xfrm flipV="1">
                  <a:off x="10374312" y="4017963"/>
                  <a:ext cx="0" cy="48260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97" name="PA-Line 162"/>
                <p:cNvSpPr>
                  <a:spLocks noChangeShapeType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 flipV="1">
                  <a:off x="10493375" y="4017963"/>
                  <a:ext cx="0" cy="384175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98" name="PA-Line 163"/>
                <p:cNvSpPr>
                  <a:spLocks noChangeShapeType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 flipV="1">
                  <a:off x="10617200" y="4017963"/>
                  <a:ext cx="0" cy="48260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99" name="PA-Line 164"/>
                <p:cNvSpPr>
                  <a:spLocks noChangeShapeType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 flipV="1">
                  <a:off x="10739437" y="4017963"/>
                  <a:ext cx="0" cy="48260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00" name="PA-Line 165"/>
                <p:cNvSpPr>
                  <a:spLocks noChangeShapeType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 flipV="1">
                  <a:off x="10861675" y="4017963"/>
                  <a:ext cx="0" cy="48260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 dirty="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01" name="PA-Line 166"/>
                <p:cNvSpPr>
                  <a:spLocks noChangeShapeType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10364787" y="4017963"/>
                  <a:ext cx="506412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02" name="PA-Line 167"/>
                <p:cNvSpPr>
                  <a:spLocks noChangeShapeType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10364787" y="4114801"/>
                  <a:ext cx="506412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03" name="PA-Line 168"/>
                <p:cNvSpPr>
                  <a:spLocks noChangeShapeType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10364787" y="4208463"/>
                  <a:ext cx="506412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04" name="PA-Line 169"/>
                <p:cNvSpPr>
                  <a:spLocks noChangeShapeType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10364787" y="4305301"/>
                  <a:ext cx="506412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05" name="PA-Line 170"/>
                <p:cNvSpPr>
                  <a:spLocks noChangeShapeType="1"/>
                </p:cNvSpPr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10364787" y="4402138"/>
                  <a:ext cx="374650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  <p:sp>
              <p:nvSpPr>
                <p:cNvPr id="106" name="PA-Line 171"/>
                <p:cNvSpPr>
                  <a:spLocks noChangeShapeType="1"/>
                </p:cNvSpPr>
                <p:nvPr>
                  <p:custDataLst>
                    <p:tags r:id="rId66"/>
                  </p:custDataLst>
                </p:nvPr>
              </p:nvSpPr>
              <p:spPr bwMode="auto">
                <a:xfrm>
                  <a:off x="10364787" y="4495801"/>
                  <a:ext cx="506412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 sz="2000">
                    <a:solidFill>
                      <a:schemeClr val="bg1">
                        <a:lumMod val="6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  <a:cs typeface="+mn-ea"/>
                    <a:sym typeface="思源黑体 Medium" panose="020B0600000000000000" pitchFamily="34" charset="-122"/>
                  </a:endParaRPr>
                </a:p>
              </p:txBody>
            </p:sp>
          </p:grpSp>
        </p:grpSp>
        <p:grpSp>
          <p:nvGrpSpPr>
            <p:cNvPr id="77" name="组合 76"/>
            <p:cNvGrpSpPr/>
            <p:nvPr/>
          </p:nvGrpSpPr>
          <p:grpSpPr>
            <a:xfrm>
              <a:off x="6140713" y="2274654"/>
              <a:ext cx="147720" cy="154874"/>
              <a:chOff x="6140713" y="2274654"/>
              <a:chExt cx="147720" cy="154874"/>
            </a:xfrm>
          </p:grpSpPr>
          <p:cxnSp>
            <p:nvCxnSpPr>
              <p:cNvPr id="90" name="PA-直接连接符 140"/>
              <p:cNvCxnSpPr/>
              <p:nvPr>
                <p:custDataLst>
                  <p:tags r:id="rId67"/>
                </p:custDataLst>
              </p:nvPr>
            </p:nvCxnSpPr>
            <p:spPr>
              <a:xfrm flipH="1">
                <a:off x="6174362" y="2296367"/>
                <a:ext cx="114071" cy="114070"/>
              </a:xfrm>
              <a:prstGeom prst="line">
                <a:avLst/>
              </a:prstGeom>
              <a:ln w="254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PA-直接连接符 144"/>
              <p:cNvCxnSpPr/>
              <p:nvPr>
                <p:custDataLst>
                  <p:tags r:id="rId68"/>
                </p:custDataLst>
              </p:nvPr>
            </p:nvCxnSpPr>
            <p:spPr>
              <a:xfrm rot="8100000">
                <a:off x="6140713" y="2274654"/>
                <a:ext cx="0" cy="154874"/>
              </a:xfrm>
              <a:prstGeom prst="line">
                <a:avLst/>
              </a:prstGeom>
              <a:ln w="254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组合 77"/>
            <p:cNvGrpSpPr/>
            <p:nvPr/>
          </p:nvGrpSpPr>
          <p:grpSpPr>
            <a:xfrm>
              <a:off x="6085957" y="3554859"/>
              <a:ext cx="225156" cy="109512"/>
              <a:chOff x="6085957" y="3554859"/>
              <a:chExt cx="225156" cy="109512"/>
            </a:xfrm>
          </p:grpSpPr>
          <p:cxnSp>
            <p:nvCxnSpPr>
              <p:cNvPr id="88" name="PA-直接连接符 147"/>
              <p:cNvCxnSpPr/>
              <p:nvPr>
                <p:custDataLst>
                  <p:tags r:id="rId69"/>
                </p:custDataLst>
              </p:nvPr>
            </p:nvCxnSpPr>
            <p:spPr>
              <a:xfrm rot="8100000">
                <a:off x="6156238" y="3608648"/>
                <a:ext cx="154875" cy="0"/>
              </a:xfrm>
              <a:prstGeom prst="line">
                <a:avLst/>
              </a:prstGeom>
              <a:ln w="254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PA-直接连接符 148"/>
              <p:cNvCxnSpPr/>
              <p:nvPr>
                <p:custDataLst>
                  <p:tags r:id="rId70"/>
                </p:custDataLst>
              </p:nvPr>
            </p:nvCxnSpPr>
            <p:spPr>
              <a:xfrm flipH="1" flipV="1">
                <a:off x="6085957" y="3554859"/>
                <a:ext cx="109512" cy="109512"/>
              </a:xfrm>
              <a:prstGeom prst="line">
                <a:avLst/>
              </a:prstGeom>
              <a:ln w="254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组合 78"/>
            <p:cNvGrpSpPr/>
            <p:nvPr/>
          </p:nvGrpSpPr>
          <p:grpSpPr>
            <a:xfrm>
              <a:off x="6085957" y="4834598"/>
              <a:ext cx="202474" cy="110479"/>
              <a:chOff x="6085957" y="4834598"/>
              <a:chExt cx="202474" cy="110479"/>
            </a:xfrm>
          </p:grpSpPr>
          <p:cxnSp>
            <p:nvCxnSpPr>
              <p:cNvPr id="86" name="PA-直接连接符 150"/>
              <p:cNvCxnSpPr/>
              <p:nvPr>
                <p:custDataLst>
                  <p:tags r:id="rId71"/>
                </p:custDataLst>
              </p:nvPr>
            </p:nvCxnSpPr>
            <p:spPr>
              <a:xfrm flipH="1">
                <a:off x="6178917" y="4834598"/>
                <a:ext cx="109514" cy="109514"/>
              </a:xfrm>
              <a:prstGeom prst="line">
                <a:avLst/>
              </a:prstGeom>
              <a:ln w="254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PA-直接连接符 151"/>
              <p:cNvCxnSpPr/>
              <p:nvPr>
                <p:custDataLst>
                  <p:tags r:id="rId72"/>
                </p:custDataLst>
              </p:nvPr>
            </p:nvCxnSpPr>
            <p:spPr>
              <a:xfrm flipH="1" flipV="1">
                <a:off x="6085957" y="4835565"/>
                <a:ext cx="109512" cy="109512"/>
              </a:xfrm>
              <a:prstGeom prst="line">
                <a:avLst/>
              </a:prstGeom>
              <a:ln w="254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PA-speed 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6846901" y="3746716"/>
              <a:ext cx="3925295" cy="36957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5pPr>
              <a:lvl6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6pPr>
              <a:lvl7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7pPr>
              <a:lvl8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8pPr>
              <a:lvl9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9pPr>
            </a:lstStyle>
            <a:p>
              <a:r>
                <a:rPr lang="zh-CN" altLang="en-US" sz="2000" b="0" dirty="0">
                  <a:solidFill>
                    <a:schemeClr val="bg1">
                      <a:lumMod val="6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  <a:cs typeface="+mn-ea"/>
                  <a:sym typeface="思源黑体 Medium" panose="020B0600000000000000" pitchFamily="34" charset="-122"/>
                </a:rPr>
                <a:t>合并效果</a:t>
              </a:r>
              <a:endParaRPr lang="zh-CN" altLang="en-US" sz="2000" b="0" dirty="0">
                <a:solidFill>
                  <a:schemeClr val="bg1">
                    <a:lumMod val="6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+mn-ea"/>
                <a:sym typeface="思源黑体 Medium" panose="020B0600000000000000" pitchFamily="34" charset="-122"/>
              </a:endParaRPr>
            </a:p>
          </p:txBody>
        </p:sp>
        <p:sp>
          <p:nvSpPr>
            <p:cNvPr id="81" name="PA-矩形 3"/>
            <p:cNvSpPr txBox="1"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6846901" y="4042989"/>
              <a:ext cx="4406911" cy="608965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lnSpc>
                  <a:spcPct val="120000"/>
                </a:lnSpc>
              </a:pPr>
              <a:r>
                <a:rPr lang="zh-CN" altLang="en-US" sz="1400" spc="300" dirty="0">
                  <a:solidFill>
                    <a:schemeClr val="bg1">
                      <a:lumMod val="6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Medium" panose="020B0600000000000000" pitchFamily="34" charset="-122"/>
                </a:rPr>
                <a:t>将每人的工作成果合并查看整体效果，进行改正</a:t>
              </a:r>
              <a:endParaRPr lang="zh-CN" altLang="en-US" sz="1400" spc="300" dirty="0">
                <a:solidFill>
                  <a:schemeClr val="bg1">
                    <a:lumMod val="6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Medium" panose="020B0600000000000000" pitchFamily="34" charset="-122"/>
              </a:endParaRPr>
            </a:p>
          </p:txBody>
        </p:sp>
        <p:sp>
          <p:nvSpPr>
            <p:cNvPr id="82" name="PA-speed 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1489524" y="2553400"/>
              <a:ext cx="3925295" cy="36957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5pPr>
              <a:lvl6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6pPr>
              <a:lvl7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7pPr>
              <a:lvl8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8pPr>
              <a:lvl9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9pPr>
            </a:lstStyle>
            <a:p>
              <a:r>
                <a:rPr lang="zh-CN" altLang="en-US" sz="2000" b="0" dirty="0">
                  <a:solidFill>
                    <a:schemeClr val="bg1">
                      <a:lumMod val="6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  <a:cs typeface="+mn-ea"/>
                  <a:sym typeface="思源黑体 Medium" panose="020B0600000000000000" pitchFamily="34" charset="-122"/>
                </a:rPr>
                <a:t>合作分工</a:t>
              </a:r>
              <a:endParaRPr lang="zh-CN" altLang="en-US" sz="2000" b="0" dirty="0">
                <a:solidFill>
                  <a:schemeClr val="bg1">
                    <a:lumMod val="6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+mn-ea"/>
                <a:sym typeface="思源黑体 Medium" panose="020B0600000000000000" pitchFamily="34" charset="-122"/>
              </a:endParaRPr>
            </a:p>
          </p:txBody>
        </p:sp>
        <p:sp>
          <p:nvSpPr>
            <p:cNvPr id="83" name="PA-矩形 3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1462112" y="2859190"/>
              <a:ext cx="4406907" cy="608965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lnSpc>
                  <a:spcPct val="120000"/>
                </a:lnSpc>
              </a:pPr>
              <a:r>
                <a:rPr lang="zh-CN" altLang="en-US" sz="1400" spc="300" dirty="0">
                  <a:solidFill>
                    <a:schemeClr val="bg1">
                      <a:lumMod val="6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Medium" panose="020B0600000000000000" pitchFamily="34" charset="-122"/>
                </a:rPr>
                <a:t>小组五名成员，具体每人分工做什么、干什么</a:t>
              </a:r>
              <a:endParaRPr lang="zh-CN" altLang="en-US" sz="1400" spc="300" dirty="0">
                <a:solidFill>
                  <a:schemeClr val="bg1">
                    <a:lumMod val="6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Medium" panose="020B0600000000000000" pitchFamily="34" charset="-122"/>
              </a:endParaRPr>
            </a:p>
          </p:txBody>
        </p:sp>
        <p:sp>
          <p:nvSpPr>
            <p:cNvPr id="84" name="PA-speed 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1489524" y="4980077"/>
              <a:ext cx="3925295" cy="36957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5pPr>
              <a:lvl6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6pPr>
              <a:lvl7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7pPr>
              <a:lvl8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8pPr>
              <a:lvl9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9pPr>
            </a:lstStyle>
            <a:p>
              <a:r>
                <a:rPr lang="zh-CN" altLang="en-US" sz="2000" b="0" dirty="0">
                  <a:solidFill>
                    <a:schemeClr val="bg1">
                      <a:lumMod val="6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  <a:cs typeface="+mn-ea"/>
                  <a:sym typeface="思源黑体 Medium" panose="020B0600000000000000" pitchFamily="34" charset="-122"/>
                </a:rPr>
                <a:t>运用到</a:t>
              </a:r>
              <a:r>
                <a:rPr lang="en-US" altLang="zh-CN" sz="2000" b="0" dirty="0">
                  <a:solidFill>
                    <a:schemeClr val="bg1">
                      <a:lumMod val="6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  <a:cs typeface="+mn-ea"/>
                  <a:sym typeface="思源黑体 Medium" panose="020B0600000000000000" pitchFamily="34" charset="-122"/>
                </a:rPr>
                <a:t>H5</a:t>
              </a:r>
              <a:endParaRPr lang="en-US" altLang="zh-CN" sz="2000" b="0" dirty="0">
                <a:solidFill>
                  <a:schemeClr val="bg1">
                    <a:lumMod val="6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+mn-ea"/>
                <a:sym typeface="思源黑体 Medium" panose="020B0600000000000000" pitchFamily="34" charset="-122"/>
              </a:endParaRPr>
            </a:p>
          </p:txBody>
        </p:sp>
        <p:sp>
          <p:nvSpPr>
            <p:cNvPr id="85" name="PA-矩形 3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1462112" y="5285867"/>
              <a:ext cx="4406907" cy="608965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lnSpc>
                  <a:spcPct val="120000"/>
                </a:lnSpc>
              </a:pPr>
              <a:r>
                <a:rPr lang="zh-CN" altLang="en-US" sz="1400" spc="300" dirty="0">
                  <a:solidFill>
                    <a:schemeClr val="bg1">
                      <a:lumMod val="6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Medium" panose="020B0600000000000000" pitchFamily="34" charset="-122"/>
                </a:rPr>
                <a:t>整体移动到</a:t>
              </a:r>
              <a:r>
                <a:rPr altLang="zh-CN" sz="1400" spc="300" dirty="0">
                  <a:solidFill>
                    <a:schemeClr val="bg1">
                      <a:lumMod val="6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Medium" panose="020B0600000000000000" pitchFamily="34" charset="-122"/>
                </a:rPr>
                <a:t>H5</a:t>
              </a:r>
              <a:r>
                <a:rPr lang="zh-CN" altLang="en-US" sz="1400" spc="300" dirty="0">
                  <a:solidFill>
                    <a:schemeClr val="bg1">
                      <a:lumMod val="6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Medium" panose="020B0600000000000000" pitchFamily="34" charset="-122"/>
                </a:rPr>
                <a:t>中进行编排，最后的效果由</a:t>
              </a:r>
              <a:r>
                <a:rPr altLang="zh-CN" sz="1400" spc="300" dirty="0">
                  <a:solidFill>
                    <a:schemeClr val="bg1">
                      <a:lumMod val="6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Medium" panose="020B0600000000000000" pitchFamily="34" charset="-122"/>
                </a:rPr>
                <a:t>H5</a:t>
              </a:r>
              <a:r>
                <a:rPr lang="zh-CN" altLang="en-US" sz="1400" spc="300" dirty="0">
                  <a:solidFill>
                    <a:schemeClr val="bg1">
                      <a:lumMod val="6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sym typeface="思源黑体 Medium" panose="020B0600000000000000" pitchFamily="34" charset="-122"/>
                </a:rPr>
                <a:t>呈现</a:t>
              </a:r>
              <a:endParaRPr lang="zh-CN" altLang="en-US" sz="1400" spc="300" dirty="0">
                <a:solidFill>
                  <a:schemeClr val="bg1">
                    <a:lumMod val="6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sym typeface="思源黑体 Medium" panose="020B0600000000000000" pitchFamily="34" charset="-122"/>
              </a:endParaRPr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793630" y="457200"/>
            <a:ext cx="10877910" cy="368300"/>
          </a:xfrm>
          <a:prstGeom prst="rect">
            <a:avLst/>
          </a:prstGeom>
          <a:solidFill>
            <a:srgbClr val="BCC7B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H5</a:t>
            </a:r>
            <a:r>
              <a:rPr lang="zh-CN" altLang="en-US" dirty="0" smtClean="0"/>
              <a:t>策划流程</a:t>
            </a:r>
            <a:endParaRPr lang="zh-CN" altLang="en-US" dirty="0" smtClean="0"/>
          </a:p>
        </p:txBody>
      </p:sp>
    </p:spTree>
    <p:custDataLst>
      <p:tags r:id="rId79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285336" y="431321"/>
            <a:ext cx="9437298" cy="398780"/>
          </a:xfrm>
          <a:prstGeom prst="rect">
            <a:avLst/>
          </a:prstGeom>
          <a:solidFill>
            <a:srgbClr val="BCC7B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H5</a:t>
            </a:r>
            <a:r>
              <a:rPr lang="zh-CN" altLang="en-US" sz="2000" dirty="0" smtClean="0"/>
              <a:t>策划主题确认</a:t>
            </a:r>
            <a:endParaRPr lang="zh-CN" altLang="en-US" sz="2000" dirty="0" smtClean="0"/>
          </a:p>
        </p:txBody>
      </p:sp>
      <p:pic>
        <p:nvPicPr>
          <p:cNvPr id="2" name="图片 1" descr="扶贫内容"/>
          <p:cNvPicPr>
            <a:picLocks noChangeAspect="1"/>
          </p:cNvPicPr>
          <p:nvPr/>
        </p:nvPicPr>
        <p:blipFill>
          <a:blip r:embed="rId1"/>
          <a:srcRect l="16100" t="16244" r="2627" b="25196"/>
          <a:stretch>
            <a:fillRect/>
          </a:stretch>
        </p:blipFill>
        <p:spPr>
          <a:xfrm>
            <a:off x="1701165" y="1414780"/>
            <a:ext cx="3708400" cy="2787650"/>
          </a:xfrm>
          <a:prstGeom prst="rect">
            <a:avLst/>
          </a:prstGeom>
        </p:spPr>
      </p:pic>
      <p:pic>
        <p:nvPicPr>
          <p:cNvPr id="3" name="图片 2" descr="工程内容"/>
          <p:cNvPicPr>
            <a:picLocks noChangeAspect="1"/>
          </p:cNvPicPr>
          <p:nvPr/>
        </p:nvPicPr>
        <p:blipFill>
          <a:blip r:embed="rId2"/>
          <a:srcRect l="219" t="32563" r="4359" b="21787"/>
          <a:stretch>
            <a:fillRect/>
          </a:stretch>
        </p:blipFill>
        <p:spPr>
          <a:xfrm>
            <a:off x="6828790" y="1414780"/>
            <a:ext cx="2734310" cy="283146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285240" y="5200650"/>
            <a:ext cx="9436735" cy="368300"/>
            <a:chOff x="2024" y="7605"/>
            <a:chExt cx="14861" cy="580"/>
          </a:xfrm>
        </p:grpSpPr>
        <p:sp>
          <p:nvSpPr>
            <p:cNvPr id="4" name="文本框 3"/>
            <p:cNvSpPr txBox="1"/>
            <p:nvPr/>
          </p:nvSpPr>
          <p:spPr>
            <a:xfrm>
              <a:off x="2024" y="7605"/>
              <a:ext cx="255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精准扶贫政策</a:t>
              </a:r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626" y="7605"/>
              <a:ext cx="255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生态保护扶贫</a:t>
              </a:r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227" y="7605"/>
              <a:ext cx="365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天然林资源保护工程</a:t>
              </a:r>
              <a:endParaRPr lang="zh-CN" altLang="en-US"/>
            </a:p>
          </p:txBody>
        </p:sp>
        <p:sp>
          <p:nvSpPr>
            <p:cNvPr id="7" name="右箭头 6"/>
            <p:cNvSpPr/>
            <p:nvPr/>
          </p:nvSpPr>
          <p:spPr>
            <a:xfrm>
              <a:off x="5057" y="7695"/>
              <a:ext cx="2092" cy="40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右箭头 7"/>
            <p:cNvSpPr/>
            <p:nvPr/>
          </p:nvSpPr>
          <p:spPr>
            <a:xfrm>
              <a:off x="10659" y="7695"/>
              <a:ext cx="2092" cy="40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518249" y="517585"/>
            <a:ext cx="9549442" cy="368300"/>
          </a:xfrm>
          <a:prstGeom prst="rect">
            <a:avLst/>
          </a:prstGeom>
          <a:solidFill>
            <a:srgbClr val="BCC7B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H5</a:t>
            </a:r>
            <a:r>
              <a:rPr lang="zh-CN" altLang="en-US" dirty="0" smtClean="0"/>
              <a:t>策划主题确认</a:t>
            </a:r>
            <a:endParaRPr lang="zh-CN" altLang="en-US" dirty="0" smtClean="0"/>
          </a:p>
        </p:txBody>
      </p:sp>
      <p:sp>
        <p:nvSpPr>
          <p:cNvPr id="2" name="文本框 1"/>
          <p:cNvSpPr txBox="1"/>
          <p:nvPr/>
        </p:nvSpPr>
        <p:spPr>
          <a:xfrm>
            <a:off x="1607185" y="1799590"/>
            <a:ext cx="937196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/>
              <a:t>         </a:t>
            </a:r>
            <a:r>
              <a:rPr lang="zh-CN" altLang="en-US">
                <a:solidFill>
                  <a:schemeClr val="bg1">
                    <a:lumMod val="50000"/>
                  </a:schemeClr>
                </a:solidFill>
              </a:rPr>
              <a:t>天然林保护工程以从根本上遏制生态环境恶化，保护生物多样性，促进社会、经济的可持续发展为宗旨;以对天然林的重新分类和区划，调整森林资源经营方向，促进天然林资源的保护、培育和发展为措施，以维护和改善生态环境，满足社会和国民经济发展对林产品的需求为根本目的。</a:t>
            </a:r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Freeform 5"/>
          <p:cNvSpPr/>
          <p:nvPr/>
        </p:nvSpPr>
        <p:spPr bwMode="auto">
          <a:xfrm flipH="1">
            <a:off x="1494155" y="3762375"/>
            <a:ext cx="9203055" cy="141732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ECD9CA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>
              <a:solidFill>
                <a:schemeClr val="bg1"/>
              </a:solidFill>
              <a:latin typeface="思源黑体 Medium" panose="020B0600000000000000" pitchFamily="34" charset="-122"/>
              <a:ea typeface="思源黑体 Medium" panose="020B0600000000000000" pitchFamily="34" charset="-122"/>
              <a:sym typeface="思源黑体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99410" y="4048760"/>
            <a:ext cx="67862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600"/>
              <a:t>制定主题意图为：呼吁大家了解认识濒危植物，一起保护守护天然林资源，一起维护和改善生态环境</a:t>
            </a:r>
            <a:endParaRPr lang="zh-CN" altLang="en-US" sz="16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78" grpId="0" animBg="1"/>
      <p:bldP spid="7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圆角矩形 26"/>
          <p:cNvSpPr/>
          <p:nvPr/>
        </p:nvSpPr>
        <p:spPr>
          <a:xfrm>
            <a:off x="1222375" y="1374140"/>
            <a:ext cx="9817100" cy="1864995"/>
          </a:xfrm>
          <a:prstGeom prst="roundRect">
            <a:avLst>
              <a:gd name="adj" fmla="val 0"/>
            </a:avLst>
          </a:prstGeom>
          <a:noFill/>
          <a:ln w="3175">
            <a:solidFill>
              <a:srgbClr val="C6B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Medium" panose="020B0600000000000000" pitchFamily="34" charset="-122"/>
              <a:ea typeface="思源黑体 Medium" panose="020B0600000000000000" pitchFamily="34" charset="-122"/>
              <a:sym typeface="思源黑体 Medium" panose="020B0600000000000000" pitchFamily="34" charset="-122"/>
            </a:endParaRPr>
          </a:p>
        </p:txBody>
      </p:sp>
      <p:sp>
        <p:nvSpPr>
          <p:cNvPr id="74" name="矩形 93"/>
          <p:cNvSpPr/>
          <p:nvPr/>
        </p:nvSpPr>
        <p:spPr>
          <a:xfrm>
            <a:off x="1136015" y="1303655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C6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Medium" panose="020B0600000000000000" pitchFamily="34" charset="-122"/>
              <a:ea typeface="思源黑体 Medium" panose="020B0600000000000000" pitchFamily="34" charset="-122"/>
              <a:sym typeface="思源黑体 Medium" panose="020B0600000000000000" pitchFamily="34" charset="-122"/>
            </a:endParaRPr>
          </a:p>
        </p:txBody>
      </p:sp>
      <p:sp>
        <p:nvSpPr>
          <p:cNvPr id="75" name="矩形 93"/>
          <p:cNvSpPr/>
          <p:nvPr/>
        </p:nvSpPr>
        <p:spPr>
          <a:xfrm rot="10800000">
            <a:off x="10671175" y="2902585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C6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Medium" panose="020B0600000000000000" pitchFamily="34" charset="-122"/>
              <a:ea typeface="思源黑体 Medium" panose="020B0600000000000000" pitchFamily="34" charset="-122"/>
              <a:sym typeface="思源黑体 Medium" panose="020B0600000000000000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464688" y="1519408"/>
            <a:ext cx="9332199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Arial" panose="020B0604020202020204" pitchFamily="34" charset="0"/>
                <a:sym typeface="思源黑体 Medium" panose="020B0600000000000000" pitchFamily="34" charset="-122"/>
              </a:rPr>
              <a:t>    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Arial" panose="020B0604020202020204" pitchFamily="34" charset="0"/>
                <a:sym typeface="思源黑体 Medium" panose="020B0600000000000000" pitchFamily="34" charset="-122"/>
              </a:rPr>
              <a:t>根据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Arial" panose="020B0604020202020204" pitchFamily="34" charset="0"/>
                <a:sym typeface="思源黑体 Medium" panose="020B0600000000000000" pitchFamily="34" charset="-122"/>
              </a:rPr>
              <a:t>“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Arial" panose="020B0604020202020204" pitchFamily="34" charset="0"/>
                <a:sym typeface="思源黑体 Medium" panose="020B0600000000000000" pitchFamily="34" charset="-122"/>
              </a:rPr>
              <a:t>林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Arial" panose="020B0604020202020204" pitchFamily="34" charset="0"/>
                <a:sym typeface="思源黑体 Medium" panose="020B0600000000000000" pitchFamily="34" charset="-122"/>
              </a:rPr>
              <a:t>”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Arial" panose="020B0604020202020204" pitchFamily="34" charset="0"/>
                <a:sym typeface="思源黑体 Medium" panose="020B0600000000000000" pitchFamily="34" charset="-122"/>
              </a:rPr>
              <a:t>的特征，整体风格以绿色为基调。以大自然的风景为背景，在其画面上放置几个特征明显的濒危植物做以展示，呈现自然博物馆的效果。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Arial" panose="020B0604020202020204" pitchFamily="34" charset="0"/>
              <a:sym typeface="思源黑体 Medium" panose="020B06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Arial" panose="020B0604020202020204" pitchFamily="34" charset="0"/>
                <a:sym typeface="思源黑体 Medium" panose="020B0600000000000000" pitchFamily="34" charset="-122"/>
              </a:rPr>
              <a:t>    摆放植物参考图片，以线面的方式呈现（取消了整体结构，选取特征部分进行展示），旁边放置弹窗，点击进入更加详细的文案介绍此植物。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Arial" panose="020B0604020202020204" pitchFamily="34" charset="0"/>
              <a:sym typeface="思源黑体 Medium" panose="020B06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504945" y="267904"/>
            <a:ext cx="9332199" cy="506730"/>
          </a:xfrm>
          <a:prstGeom prst="rect">
            <a:avLst/>
          </a:prstGeom>
          <a:solidFill>
            <a:srgbClr val="BCC7BF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Arial" panose="020B0604020202020204" pitchFamily="34" charset="0"/>
                <a:sym typeface="思源黑体 Medium" panose="020B0600000000000000" pitchFamily="34" charset="-122"/>
              </a:rPr>
              <a:t>H5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Arial" panose="020B0604020202020204" pitchFamily="34" charset="0"/>
                <a:sym typeface="思源黑体 Medium" panose="020B0600000000000000" pitchFamily="34" charset="-122"/>
              </a:rPr>
              <a:t>制作风格确认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Arial" panose="020B0604020202020204" pitchFamily="34" charset="0"/>
              <a:sym typeface="思源黑体 Medium" panose="020B0600000000000000" pitchFamily="34" charset="-122"/>
            </a:endParaRPr>
          </a:p>
        </p:txBody>
      </p:sp>
      <p:pic>
        <p:nvPicPr>
          <p:cNvPr id="2" name="图片 1" descr="QQ图片202107081102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6252210" y="3869690"/>
            <a:ext cx="2266950" cy="2222500"/>
          </a:xfrm>
          <a:prstGeom prst="rect">
            <a:avLst/>
          </a:prstGeom>
        </p:spPr>
      </p:pic>
      <p:pic>
        <p:nvPicPr>
          <p:cNvPr id="3" name="图片 2" descr="QQ图片202107081102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235" y="3758565"/>
            <a:ext cx="2287905" cy="2211070"/>
          </a:xfrm>
          <a:prstGeom prst="rect">
            <a:avLst/>
          </a:prstGeom>
        </p:spPr>
      </p:pic>
      <p:pic>
        <p:nvPicPr>
          <p:cNvPr id="4" name="图片 3" descr="QQ图片202107081102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586480" y="3989070"/>
            <a:ext cx="2113915" cy="1899285"/>
          </a:xfrm>
          <a:prstGeom prst="rect">
            <a:avLst/>
          </a:prstGeom>
        </p:spPr>
      </p:pic>
      <p:pic>
        <p:nvPicPr>
          <p:cNvPr id="5" name="图片 4" descr="QQ图片202107081102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2730" y="4104640"/>
            <a:ext cx="1913255" cy="19043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1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5773675" y="4071703"/>
            <a:ext cx="1016000" cy="152400"/>
            <a:chOff x="-2407920" y="-1463040"/>
            <a:chExt cx="1828800" cy="274320"/>
          </a:xfrm>
          <a:solidFill>
            <a:srgbClr val="CCB5A5"/>
          </a:solidFill>
        </p:grpSpPr>
        <p:sp>
          <p:nvSpPr>
            <p:cNvPr id="41" name="椭圆 40"/>
            <p:cNvSpPr/>
            <p:nvPr/>
          </p:nvSpPr>
          <p:spPr>
            <a:xfrm>
              <a:off x="-240792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-188976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-137160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-85344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cxnSp>
        <p:nvCxnSpPr>
          <p:cNvPr id="46" name="直接连接符 45"/>
          <p:cNvCxnSpPr/>
          <p:nvPr/>
        </p:nvCxnSpPr>
        <p:spPr>
          <a:xfrm>
            <a:off x="4081839" y="4148812"/>
            <a:ext cx="1210519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iṩļïḓè"/>
          <p:cNvSpPr txBox="1"/>
          <p:nvPr/>
        </p:nvSpPr>
        <p:spPr bwMode="auto">
          <a:xfrm>
            <a:off x="5185673" y="3895900"/>
            <a:ext cx="2120437" cy="50582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endParaRPr lang="en-US" altLang="zh-CN" b="1" dirty="0">
              <a:solidFill>
                <a:schemeClr val="bg1">
                  <a:lumMod val="6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7278872" y="4137494"/>
            <a:ext cx="1210519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>
          <a:xfrm>
            <a:off x="9636369" y="-606669"/>
            <a:ext cx="1172307" cy="1172307"/>
          </a:xfrm>
          <a:prstGeom prst="ellipse">
            <a:avLst/>
          </a:prstGeom>
          <a:solidFill>
            <a:srgbClr val="EC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10273705" y="3429000"/>
            <a:ext cx="1172307" cy="1172307"/>
          </a:xfrm>
          <a:prstGeom prst="ellipse">
            <a:avLst/>
          </a:prstGeom>
          <a:solidFill>
            <a:srgbClr val="BDC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2316666" y="5002823"/>
            <a:ext cx="1172307" cy="1172307"/>
          </a:xfrm>
          <a:prstGeom prst="ellipse">
            <a:avLst/>
          </a:prstGeom>
          <a:solidFill>
            <a:srgbClr val="BDC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2108759" y="1894744"/>
            <a:ext cx="731226" cy="731226"/>
          </a:xfrm>
          <a:prstGeom prst="ellipse">
            <a:avLst/>
          </a:prstGeom>
          <a:solidFill>
            <a:srgbClr val="EC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546800" y="3755781"/>
            <a:ext cx="347296" cy="347296"/>
          </a:xfrm>
          <a:prstGeom prst="ellipse">
            <a:avLst/>
          </a:prstGeom>
          <a:solidFill>
            <a:srgbClr val="A99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8579720" y="957629"/>
            <a:ext cx="347296" cy="347296"/>
          </a:xfrm>
          <a:prstGeom prst="ellipse">
            <a:avLst/>
          </a:prstGeom>
          <a:solidFill>
            <a:srgbClr val="A99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8645356" y="4829175"/>
            <a:ext cx="347296" cy="347296"/>
          </a:xfrm>
          <a:prstGeom prst="ellipse">
            <a:avLst/>
          </a:prstGeom>
          <a:solidFill>
            <a:srgbClr val="A99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9" name="iṩļïḓè"/>
          <p:cNvSpPr txBox="1"/>
          <p:nvPr/>
        </p:nvSpPr>
        <p:spPr bwMode="auto">
          <a:xfrm>
            <a:off x="3890513" y="2883732"/>
            <a:ext cx="4839419" cy="857255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小组</a:t>
            </a:r>
            <a:r>
              <a:rPr lang="zh-CN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分工</a:t>
            </a:r>
            <a:endParaRPr lang="en-US" altLang="zh-CN" sz="3600" b="1" dirty="0">
              <a:solidFill>
                <a:schemeClr val="tx1">
                  <a:lumMod val="95000"/>
                  <a:lumOff val="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/>
          <p:cNvSpPr/>
          <p:nvPr/>
        </p:nvSpPr>
        <p:spPr>
          <a:xfrm>
            <a:off x="827405" y="2084070"/>
            <a:ext cx="8293735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思源黑体 Medium" panose="020B0600000000000000" pitchFamily="34" charset="-122"/>
                <a:ea typeface="思源黑体 Medium" panose="020B0600000000000000" pitchFamily="34" charset="-122"/>
                <a:sym typeface="思源黑体 Medium" panose="020B0600000000000000" pitchFamily="34" charset="-122"/>
              </a:rPr>
              <a:t>字体设计：陈明杉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思源黑体 Medium" panose="020B0600000000000000" pitchFamily="34" charset="-122"/>
              <a:ea typeface="思源黑体 Medium" panose="020B0600000000000000" pitchFamily="34" charset="-122"/>
              <a:sym typeface="思源黑体 Medium" panose="020B06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思源黑体 Medium" panose="020B0600000000000000" pitchFamily="34" charset="-122"/>
              <a:ea typeface="思源黑体 Medium" panose="020B0600000000000000" pitchFamily="34" charset="-122"/>
              <a:sym typeface="思源黑体 Medium" panose="020B06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思源黑体 Medium" panose="020B0600000000000000" pitchFamily="34" charset="-122"/>
                <a:ea typeface="思源黑体 Medium" panose="020B0600000000000000" pitchFamily="34" charset="-122"/>
                <a:sym typeface="思源黑体 Medium" panose="020B0600000000000000" pitchFamily="34" charset="-122"/>
              </a:rPr>
              <a:t>背景设计：沈捷予、谭晓梅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思源黑体 Medium" panose="020B0600000000000000" pitchFamily="34" charset="-122"/>
              <a:ea typeface="思源黑体 Medium" panose="020B0600000000000000" pitchFamily="34" charset="-122"/>
              <a:sym typeface="思源黑体 Medium" panose="020B06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思源黑体 Medium" panose="020B0600000000000000" pitchFamily="34" charset="-122"/>
              <a:ea typeface="思源黑体 Medium" panose="020B0600000000000000" pitchFamily="34" charset="-122"/>
              <a:sym typeface="思源黑体 Medium" panose="020B06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思源黑体 Medium" panose="020B0600000000000000" pitchFamily="34" charset="-122"/>
                <a:ea typeface="思源黑体 Medium" panose="020B0600000000000000" pitchFamily="34" charset="-122"/>
                <a:sym typeface="思源黑体 Medium" panose="020B0600000000000000" pitchFamily="34" charset="-122"/>
              </a:rPr>
              <a:t>平面插画：黄薇洁、傅榆淩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思源黑体 Medium" panose="020B0600000000000000" pitchFamily="34" charset="-122"/>
              <a:ea typeface="思源黑体 Medium" panose="020B0600000000000000" pitchFamily="34" charset="-122"/>
              <a:sym typeface="思源黑体 Medium" panose="020B06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思源黑体 Medium" panose="020B0600000000000000" pitchFamily="34" charset="-122"/>
              <a:ea typeface="思源黑体 Medium" panose="020B0600000000000000" pitchFamily="34" charset="-122"/>
              <a:sym typeface="思源黑体 Medium" panose="020B06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思源黑体 Medium" panose="020B0600000000000000" pitchFamily="34" charset="-122"/>
                <a:ea typeface="思源黑体 Medium" panose="020B0600000000000000" pitchFamily="34" charset="-122"/>
                <a:sym typeface="思源黑体 Medium" panose="020B0600000000000000" pitchFamily="34" charset="-122"/>
              </a:rPr>
              <a:t>H5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思源黑体 Medium" panose="020B0600000000000000" pitchFamily="34" charset="-122"/>
                <a:ea typeface="思源黑体 Medium" panose="020B0600000000000000" pitchFamily="34" charset="-122"/>
                <a:sym typeface="思源黑体 Medium" panose="020B0600000000000000" pitchFamily="34" charset="-122"/>
              </a:rPr>
              <a:t>排版：傅榆淩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思源黑体 Medium" panose="020B0600000000000000" pitchFamily="34" charset="-122"/>
              <a:ea typeface="思源黑体 Medium" panose="020B0600000000000000" pitchFamily="34" charset="-122"/>
              <a:sym typeface="思源黑体 Medium" panose="020B06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思源黑体 Medium" panose="020B0600000000000000" pitchFamily="34" charset="-122"/>
              <a:ea typeface="思源黑体 Medium" panose="020B0600000000000000" pitchFamily="34" charset="-122"/>
              <a:sym typeface="思源黑体 Medium" panose="020B0600000000000000" pitchFamily="34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1293962" y="427534"/>
            <a:ext cx="9152627" cy="460375"/>
          </a:xfrm>
          <a:prstGeom prst="rect">
            <a:avLst/>
          </a:prstGeom>
          <a:solidFill>
            <a:srgbClr val="BCC7BF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思源黑体 Medium" panose="020B0600000000000000" pitchFamily="34" charset="-122"/>
                <a:ea typeface="思源黑体 Medium" panose="020B0600000000000000" pitchFamily="34" charset="-122"/>
                <a:sym typeface="思源黑体 Medium" panose="020B0600000000000000" pitchFamily="34" charset="-122"/>
              </a:rPr>
              <a:t>小组分工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思源黑体 Medium" panose="020B0600000000000000" pitchFamily="34" charset="-122"/>
              <a:ea typeface="思源黑体 Medium" panose="020B0600000000000000" pitchFamily="34" charset="-122"/>
              <a:sym typeface="思源黑体 Medium" panose="020B0600000000000000" pitchFamily="34" charset="-122"/>
            </a:endParaRPr>
          </a:p>
        </p:txBody>
      </p:sp>
      <p:pic>
        <p:nvPicPr>
          <p:cNvPr id="4" name="图片 3" descr="QQ图片202107080931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975" y="1941195"/>
            <a:ext cx="5898515" cy="29762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5.2.4"/>
</p:tagLst>
</file>

<file path=ppt/tags/tag10.xml><?xml version="1.0" encoding="utf-8"?>
<p:tagLst xmlns:p="http://schemas.openxmlformats.org/presentationml/2006/main">
  <p:tag name="PA" val="v5.2.4"/>
</p:tagLst>
</file>

<file path=ppt/tags/tag11.xml><?xml version="1.0" encoding="utf-8"?>
<p:tagLst xmlns:p="http://schemas.openxmlformats.org/presentationml/2006/main">
  <p:tag name="PA" val="v5.2.4"/>
</p:tagLst>
</file>

<file path=ppt/tags/tag12.xml><?xml version="1.0" encoding="utf-8"?>
<p:tagLst xmlns:p="http://schemas.openxmlformats.org/presentationml/2006/main">
  <p:tag name="PA" val="v5.2.4"/>
</p:tagLst>
</file>

<file path=ppt/tags/tag13.xml><?xml version="1.0" encoding="utf-8"?>
<p:tagLst xmlns:p="http://schemas.openxmlformats.org/presentationml/2006/main">
  <p:tag name="PA" val="v5.2.4"/>
</p:tagLst>
</file>

<file path=ppt/tags/tag14.xml><?xml version="1.0" encoding="utf-8"?>
<p:tagLst xmlns:p="http://schemas.openxmlformats.org/presentationml/2006/main">
  <p:tag name="PA" val="v5.2.4"/>
</p:tagLst>
</file>

<file path=ppt/tags/tag15.xml><?xml version="1.0" encoding="utf-8"?>
<p:tagLst xmlns:p="http://schemas.openxmlformats.org/presentationml/2006/main">
  <p:tag name="PA" val="v5.2.4"/>
</p:tagLst>
</file>

<file path=ppt/tags/tag16.xml><?xml version="1.0" encoding="utf-8"?>
<p:tagLst xmlns:p="http://schemas.openxmlformats.org/presentationml/2006/main">
  <p:tag name="PA" val="v5.2.4"/>
</p:tagLst>
</file>

<file path=ppt/tags/tag17.xml><?xml version="1.0" encoding="utf-8"?>
<p:tagLst xmlns:p="http://schemas.openxmlformats.org/presentationml/2006/main">
  <p:tag name="PA" val="v5.2.4"/>
</p:tagLst>
</file>

<file path=ppt/tags/tag18.xml><?xml version="1.0" encoding="utf-8"?>
<p:tagLst xmlns:p="http://schemas.openxmlformats.org/presentationml/2006/main">
  <p:tag name="PA" val="v5.2.4"/>
</p:tagLst>
</file>

<file path=ppt/tags/tag19.xml><?xml version="1.0" encoding="utf-8"?>
<p:tagLst xmlns:p="http://schemas.openxmlformats.org/presentationml/2006/main">
  <p:tag name="PA" val="v5.2.4"/>
</p:tagLst>
</file>

<file path=ppt/tags/tag2.xml><?xml version="1.0" encoding="utf-8"?>
<p:tagLst xmlns:p="http://schemas.openxmlformats.org/presentationml/2006/main">
  <p:tag name="PA" val="v5.2.4"/>
</p:tagLst>
</file>

<file path=ppt/tags/tag20.xml><?xml version="1.0" encoding="utf-8"?>
<p:tagLst xmlns:p="http://schemas.openxmlformats.org/presentationml/2006/main">
  <p:tag name="PA" val="v5.2.4"/>
</p:tagLst>
</file>

<file path=ppt/tags/tag21.xml><?xml version="1.0" encoding="utf-8"?>
<p:tagLst xmlns:p="http://schemas.openxmlformats.org/presentationml/2006/main">
  <p:tag name="PA" val="v5.2.4"/>
</p:tagLst>
</file>

<file path=ppt/tags/tag22.xml><?xml version="1.0" encoding="utf-8"?>
<p:tagLst xmlns:p="http://schemas.openxmlformats.org/presentationml/2006/main">
  <p:tag name="PA" val="v5.2.4"/>
</p:tagLst>
</file>

<file path=ppt/tags/tag23.xml><?xml version="1.0" encoding="utf-8"?>
<p:tagLst xmlns:p="http://schemas.openxmlformats.org/presentationml/2006/main">
  <p:tag name="PA" val="v5.2.4"/>
</p:tagLst>
</file>

<file path=ppt/tags/tag24.xml><?xml version="1.0" encoding="utf-8"?>
<p:tagLst xmlns:p="http://schemas.openxmlformats.org/presentationml/2006/main">
  <p:tag name="PA" val="v5.2.4"/>
</p:tagLst>
</file>

<file path=ppt/tags/tag25.xml><?xml version="1.0" encoding="utf-8"?>
<p:tagLst xmlns:p="http://schemas.openxmlformats.org/presentationml/2006/main">
  <p:tag name="PA" val="v5.2.4"/>
</p:tagLst>
</file>

<file path=ppt/tags/tag26.xml><?xml version="1.0" encoding="utf-8"?>
<p:tagLst xmlns:p="http://schemas.openxmlformats.org/presentationml/2006/main">
  <p:tag name="PA" val="v5.2.4"/>
</p:tagLst>
</file>

<file path=ppt/tags/tag27.xml><?xml version="1.0" encoding="utf-8"?>
<p:tagLst xmlns:p="http://schemas.openxmlformats.org/presentationml/2006/main">
  <p:tag name="PA" val="v5.2.4"/>
</p:tagLst>
</file>

<file path=ppt/tags/tag28.xml><?xml version="1.0" encoding="utf-8"?>
<p:tagLst xmlns:p="http://schemas.openxmlformats.org/presentationml/2006/main">
  <p:tag name="PA" val="v5.2.4"/>
</p:tagLst>
</file>

<file path=ppt/tags/tag29.xml><?xml version="1.0" encoding="utf-8"?>
<p:tagLst xmlns:p="http://schemas.openxmlformats.org/presentationml/2006/main">
  <p:tag name="PA" val="v5.2.4"/>
</p:tagLst>
</file>

<file path=ppt/tags/tag3.xml><?xml version="1.0" encoding="utf-8"?>
<p:tagLst xmlns:p="http://schemas.openxmlformats.org/presentationml/2006/main">
  <p:tag name="PA" val="v5.2.4"/>
</p:tagLst>
</file>

<file path=ppt/tags/tag30.xml><?xml version="1.0" encoding="utf-8"?>
<p:tagLst xmlns:p="http://schemas.openxmlformats.org/presentationml/2006/main">
  <p:tag name="PA" val="v5.2.4"/>
</p:tagLst>
</file>

<file path=ppt/tags/tag31.xml><?xml version="1.0" encoding="utf-8"?>
<p:tagLst xmlns:p="http://schemas.openxmlformats.org/presentationml/2006/main">
  <p:tag name="PA" val="v5.2.4"/>
</p:tagLst>
</file>

<file path=ppt/tags/tag32.xml><?xml version="1.0" encoding="utf-8"?>
<p:tagLst xmlns:p="http://schemas.openxmlformats.org/presentationml/2006/main">
  <p:tag name="PA" val="v5.2.4"/>
</p:tagLst>
</file>

<file path=ppt/tags/tag33.xml><?xml version="1.0" encoding="utf-8"?>
<p:tagLst xmlns:p="http://schemas.openxmlformats.org/presentationml/2006/main">
  <p:tag name="PA" val="v5.2.4"/>
</p:tagLst>
</file>

<file path=ppt/tags/tag34.xml><?xml version="1.0" encoding="utf-8"?>
<p:tagLst xmlns:p="http://schemas.openxmlformats.org/presentationml/2006/main">
  <p:tag name="PA" val="v5.2.4"/>
</p:tagLst>
</file>

<file path=ppt/tags/tag35.xml><?xml version="1.0" encoding="utf-8"?>
<p:tagLst xmlns:p="http://schemas.openxmlformats.org/presentationml/2006/main">
  <p:tag name="PA" val="v5.2.4"/>
</p:tagLst>
</file>

<file path=ppt/tags/tag36.xml><?xml version="1.0" encoding="utf-8"?>
<p:tagLst xmlns:p="http://schemas.openxmlformats.org/presentationml/2006/main">
  <p:tag name="PA" val="v5.2.4"/>
</p:tagLst>
</file>

<file path=ppt/tags/tag37.xml><?xml version="1.0" encoding="utf-8"?>
<p:tagLst xmlns:p="http://schemas.openxmlformats.org/presentationml/2006/main">
  <p:tag name="PA" val="v5.2.4"/>
</p:tagLst>
</file>

<file path=ppt/tags/tag38.xml><?xml version="1.0" encoding="utf-8"?>
<p:tagLst xmlns:p="http://schemas.openxmlformats.org/presentationml/2006/main">
  <p:tag name="PA" val="v5.2.4"/>
</p:tagLst>
</file>

<file path=ppt/tags/tag39.xml><?xml version="1.0" encoding="utf-8"?>
<p:tagLst xmlns:p="http://schemas.openxmlformats.org/presentationml/2006/main">
  <p:tag name="PA" val="v5.2.4"/>
</p:tagLst>
</file>

<file path=ppt/tags/tag4.xml><?xml version="1.0" encoding="utf-8"?>
<p:tagLst xmlns:p="http://schemas.openxmlformats.org/presentationml/2006/main">
  <p:tag name="PA" val="v5.2.4"/>
</p:tagLst>
</file>

<file path=ppt/tags/tag40.xml><?xml version="1.0" encoding="utf-8"?>
<p:tagLst xmlns:p="http://schemas.openxmlformats.org/presentationml/2006/main">
  <p:tag name="PA" val="v5.2.4"/>
</p:tagLst>
</file>

<file path=ppt/tags/tag41.xml><?xml version="1.0" encoding="utf-8"?>
<p:tagLst xmlns:p="http://schemas.openxmlformats.org/presentationml/2006/main">
  <p:tag name="PA" val="v5.2.4"/>
</p:tagLst>
</file>

<file path=ppt/tags/tag42.xml><?xml version="1.0" encoding="utf-8"?>
<p:tagLst xmlns:p="http://schemas.openxmlformats.org/presentationml/2006/main">
  <p:tag name="PA" val="v5.2.4"/>
</p:tagLst>
</file>

<file path=ppt/tags/tag43.xml><?xml version="1.0" encoding="utf-8"?>
<p:tagLst xmlns:p="http://schemas.openxmlformats.org/presentationml/2006/main">
  <p:tag name="PA" val="v5.2.4"/>
</p:tagLst>
</file>

<file path=ppt/tags/tag44.xml><?xml version="1.0" encoding="utf-8"?>
<p:tagLst xmlns:p="http://schemas.openxmlformats.org/presentationml/2006/main">
  <p:tag name="PA" val="v5.2.4"/>
</p:tagLst>
</file>

<file path=ppt/tags/tag45.xml><?xml version="1.0" encoding="utf-8"?>
<p:tagLst xmlns:p="http://schemas.openxmlformats.org/presentationml/2006/main">
  <p:tag name="PA" val="v5.2.4"/>
</p:tagLst>
</file>

<file path=ppt/tags/tag46.xml><?xml version="1.0" encoding="utf-8"?>
<p:tagLst xmlns:p="http://schemas.openxmlformats.org/presentationml/2006/main">
  <p:tag name="PA" val="v5.2.4"/>
</p:tagLst>
</file>

<file path=ppt/tags/tag47.xml><?xml version="1.0" encoding="utf-8"?>
<p:tagLst xmlns:p="http://schemas.openxmlformats.org/presentationml/2006/main">
  <p:tag name="PA" val="v5.2.4"/>
</p:tagLst>
</file>

<file path=ppt/tags/tag48.xml><?xml version="1.0" encoding="utf-8"?>
<p:tagLst xmlns:p="http://schemas.openxmlformats.org/presentationml/2006/main">
  <p:tag name="PA" val="v5.2.4"/>
</p:tagLst>
</file>

<file path=ppt/tags/tag49.xml><?xml version="1.0" encoding="utf-8"?>
<p:tagLst xmlns:p="http://schemas.openxmlformats.org/presentationml/2006/main">
  <p:tag name="PA" val="v5.2.4"/>
</p:tagLst>
</file>

<file path=ppt/tags/tag5.xml><?xml version="1.0" encoding="utf-8"?>
<p:tagLst xmlns:p="http://schemas.openxmlformats.org/presentationml/2006/main">
  <p:tag name="PA" val="v5.2.4"/>
</p:tagLst>
</file>

<file path=ppt/tags/tag50.xml><?xml version="1.0" encoding="utf-8"?>
<p:tagLst xmlns:p="http://schemas.openxmlformats.org/presentationml/2006/main">
  <p:tag name="PA" val="v5.2.4"/>
</p:tagLst>
</file>

<file path=ppt/tags/tag51.xml><?xml version="1.0" encoding="utf-8"?>
<p:tagLst xmlns:p="http://schemas.openxmlformats.org/presentationml/2006/main">
  <p:tag name="PA" val="v5.2.4"/>
</p:tagLst>
</file>

<file path=ppt/tags/tag52.xml><?xml version="1.0" encoding="utf-8"?>
<p:tagLst xmlns:p="http://schemas.openxmlformats.org/presentationml/2006/main">
  <p:tag name="PA" val="v5.2.4"/>
</p:tagLst>
</file>

<file path=ppt/tags/tag53.xml><?xml version="1.0" encoding="utf-8"?>
<p:tagLst xmlns:p="http://schemas.openxmlformats.org/presentationml/2006/main">
  <p:tag name="PA" val="v5.2.4"/>
</p:tagLst>
</file>

<file path=ppt/tags/tag54.xml><?xml version="1.0" encoding="utf-8"?>
<p:tagLst xmlns:p="http://schemas.openxmlformats.org/presentationml/2006/main">
  <p:tag name="PA" val="v5.2.4"/>
</p:tagLst>
</file>

<file path=ppt/tags/tag55.xml><?xml version="1.0" encoding="utf-8"?>
<p:tagLst xmlns:p="http://schemas.openxmlformats.org/presentationml/2006/main">
  <p:tag name="PA" val="v5.2.4"/>
</p:tagLst>
</file>

<file path=ppt/tags/tag56.xml><?xml version="1.0" encoding="utf-8"?>
<p:tagLst xmlns:p="http://schemas.openxmlformats.org/presentationml/2006/main">
  <p:tag name="PA" val="v5.2.4"/>
</p:tagLst>
</file>

<file path=ppt/tags/tag57.xml><?xml version="1.0" encoding="utf-8"?>
<p:tagLst xmlns:p="http://schemas.openxmlformats.org/presentationml/2006/main">
  <p:tag name="PA" val="v5.2.4"/>
</p:tagLst>
</file>

<file path=ppt/tags/tag58.xml><?xml version="1.0" encoding="utf-8"?>
<p:tagLst xmlns:p="http://schemas.openxmlformats.org/presentationml/2006/main">
  <p:tag name="PA" val="v5.2.4"/>
</p:tagLst>
</file>

<file path=ppt/tags/tag59.xml><?xml version="1.0" encoding="utf-8"?>
<p:tagLst xmlns:p="http://schemas.openxmlformats.org/presentationml/2006/main">
  <p:tag name="PA" val="v5.2.4"/>
</p:tagLst>
</file>

<file path=ppt/tags/tag6.xml><?xml version="1.0" encoding="utf-8"?>
<p:tagLst xmlns:p="http://schemas.openxmlformats.org/presentationml/2006/main">
  <p:tag name="PA" val="v5.2.4"/>
</p:tagLst>
</file>

<file path=ppt/tags/tag60.xml><?xml version="1.0" encoding="utf-8"?>
<p:tagLst xmlns:p="http://schemas.openxmlformats.org/presentationml/2006/main">
  <p:tag name="PA" val="v5.2.4"/>
</p:tagLst>
</file>

<file path=ppt/tags/tag61.xml><?xml version="1.0" encoding="utf-8"?>
<p:tagLst xmlns:p="http://schemas.openxmlformats.org/presentationml/2006/main">
  <p:tag name="PA" val="v5.2.4"/>
</p:tagLst>
</file>

<file path=ppt/tags/tag62.xml><?xml version="1.0" encoding="utf-8"?>
<p:tagLst xmlns:p="http://schemas.openxmlformats.org/presentationml/2006/main">
  <p:tag name="PA" val="v5.2.4"/>
</p:tagLst>
</file>

<file path=ppt/tags/tag63.xml><?xml version="1.0" encoding="utf-8"?>
<p:tagLst xmlns:p="http://schemas.openxmlformats.org/presentationml/2006/main">
  <p:tag name="PA" val="v5.2.4"/>
</p:tagLst>
</file>

<file path=ppt/tags/tag64.xml><?xml version="1.0" encoding="utf-8"?>
<p:tagLst xmlns:p="http://schemas.openxmlformats.org/presentationml/2006/main">
  <p:tag name="PA" val="v5.2.4"/>
</p:tagLst>
</file>

<file path=ppt/tags/tag65.xml><?xml version="1.0" encoding="utf-8"?>
<p:tagLst xmlns:p="http://schemas.openxmlformats.org/presentationml/2006/main">
  <p:tag name="PA" val="v5.2.4"/>
</p:tagLst>
</file>

<file path=ppt/tags/tag66.xml><?xml version="1.0" encoding="utf-8"?>
<p:tagLst xmlns:p="http://schemas.openxmlformats.org/presentationml/2006/main">
  <p:tag name="PA" val="v5.2.4"/>
</p:tagLst>
</file>

<file path=ppt/tags/tag67.xml><?xml version="1.0" encoding="utf-8"?>
<p:tagLst xmlns:p="http://schemas.openxmlformats.org/presentationml/2006/main">
  <p:tag name="PA" val="v5.2.4"/>
</p:tagLst>
</file>

<file path=ppt/tags/tag68.xml><?xml version="1.0" encoding="utf-8"?>
<p:tagLst xmlns:p="http://schemas.openxmlformats.org/presentationml/2006/main">
  <p:tag name="PA" val="v5.2.4"/>
</p:tagLst>
</file>

<file path=ppt/tags/tag69.xml><?xml version="1.0" encoding="utf-8"?>
<p:tagLst xmlns:p="http://schemas.openxmlformats.org/presentationml/2006/main">
  <p:tag name="PA" val="v5.2.4"/>
</p:tagLst>
</file>

<file path=ppt/tags/tag7.xml><?xml version="1.0" encoding="utf-8"?>
<p:tagLst xmlns:p="http://schemas.openxmlformats.org/presentationml/2006/main">
  <p:tag name="PA" val="v5.2.4"/>
</p:tagLst>
</file>

<file path=ppt/tags/tag70.xml><?xml version="1.0" encoding="utf-8"?>
<p:tagLst xmlns:p="http://schemas.openxmlformats.org/presentationml/2006/main">
  <p:tag name="PA" val="v5.2.4"/>
</p:tagLst>
</file>

<file path=ppt/tags/tag71.xml><?xml version="1.0" encoding="utf-8"?>
<p:tagLst xmlns:p="http://schemas.openxmlformats.org/presentationml/2006/main">
  <p:tag name="PA" val="v5.2.4"/>
</p:tagLst>
</file>

<file path=ppt/tags/tag72.xml><?xml version="1.0" encoding="utf-8"?>
<p:tagLst xmlns:p="http://schemas.openxmlformats.org/presentationml/2006/main">
  <p:tag name="PA" val="v5.2.4"/>
</p:tagLst>
</file>

<file path=ppt/tags/tag73.xml><?xml version="1.0" encoding="utf-8"?>
<p:tagLst xmlns:p="http://schemas.openxmlformats.org/presentationml/2006/main">
  <p:tag name="PA" val="v5.2.4"/>
</p:tagLst>
</file>

<file path=ppt/tags/tag74.xml><?xml version="1.0" encoding="utf-8"?>
<p:tagLst xmlns:p="http://schemas.openxmlformats.org/presentationml/2006/main">
  <p:tag name="PA" val="v5.2.4"/>
</p:tagLst>
</file>

<file path=ppt/tags/tag75.xml><?xml version="1.0" encoding="utf-8"?>
<p:tagLst xmlns:p="http://schemas.openxmlformats.org/presentationml/2006/main">
  <p:tag name="PA" val="v5.2.4"/>
</p:tagLst>
</file>

<file path=ppt/tags/tag76.xml><?xml version="1.0" encoding="utf-8"?>
<p:tagLst xmlns:p="http://schemas.openxmlformats.org/presentationml/2006/main">
  <p:tag name="PA" val="v5.2.4"/>
</p:tagLst>
</file>

<file path=ppt/tags/tag77.xml><?xml version="1.0" encoding="utf-8"?>
<p:tagLst xmlns:p="http://schemas.openxmlformats.org/presentationml/2006/main">
  <p:tag name="PA" val="v5.2.4"/>
</p:tagLst>
</file>

<file path=ppt/tags/tag78.xml><?xml version="1.0" encoding="utf-8"?>
<p:tagLst xmlns:p="http://schemas.openxmlformats.org/presentationml/2006/main">
  <p:tag name="PA" val="v5.2.4"/>
</p:tagLst>
</file>

<file path=ppt/tags/tag79.xml><?xml version="1.0" encoding="utf-8"?>
<p:tagLst xmlns:p="http://schemas.openxmlformats.org/presentationml/2006/main">
  <p:tag name="ISLIDE.DIAGRAM" val="#243638;"/>
</p:tagLst>
</file>

<file path=ppt/tags/tag8.xml><?xml version="1.0" encoding="utf-8"?>
<p:tagLst xmlns:p="http://schemas.openxmlformats.org/presentationml/2006/main">
  <p:tag name="PA" val="v5.2.4"/>
</p:tagLst>
</file>

<file path=ppt/tags/tag80.xml><?xml version="1.0" encoding="utf-8"?>
<p:tagLst xmlns:p="http://schemas.openxmlformats.org/presentationml/2006/main">
  <p:tag name="ISLIDE.DIAGRAM" val="#294701;"/>
</p:tagLst>
</file>

<file path=ppt/tags/tag81.xml><?xml version="1.0" encoding="utf-8"?>
<p:tagLst xmlns:p="http://schemas.openxmlformats.org/presentationml/2006/main">
  <p:tag name="ISLIDE.DIAGRAM" val="#255884;"/>
</p:tagLst>
</file>

<file path=ppt/tags/tag82.xml><?xml version="1.0" encoding="utf-8"?>
<p:tagLst xmlns:p="http://schemas.openxmlformats.org/presentationml/2006/main">
  <p:tag name="ISLIDE.ICON" val="#405337;"/>
</p:tagLst>
</file>

<file path=ppt/tags/tag83.xml><?xml version="1.0" encoding="utf-8"?>
<p:tagLst xmlns:p="http://schemas.openxmlformats.org/presentationml/2006/main">
  <p:tag name="ISLIDE.DIAGRAM" val="#259610;"/>
</p:tagLst>
</file>

<file path=ppt/tags/tag84.xml><?xml version="1.0" encoding="utf-8"?>
<p:tagLst xmlns:p="http://schemas.openxmlformats.org/presentationml/2006/main">
  <p:tag name="ISLIDE.DIAGRAM" val="#212838;"/>
</p:tagLst>
</file>

<file path=ppt/tags/tag85.xml><?xml version="1.0" encoding="utf-8"?>
<p:tagLst xmlns:p="http://schemas.openxmlformats.org/presentationml/2006/main">
  <p:tag name="ISLIDE.DIAGRAM" val="#332179;"/>
</p:tagLst>
</file>

<file path=ppt/tags/tag86.xml><?xml version="1.0" encoding="utf-8"?>
<p:tagLst xmlns:p="http://schemas.openxmlformats.org/presentationml/2006/main">
  <p:tag name="ISLIDE.DIAGRAM" val="#186395;"/>
</p:tagLst>
</file>

<file path=ppt/tags/tag87.xml><?xml version="1.0" encoding="utf-8"?>
<p:tagLst xmlns:p="http://schemas.openxmlformats.org/presentationml/2006/main">
  <p:tag name="ISPRING_PRESENTATION_TITLE" val="PowerPoint 演示文稿"/>
</p:tagLst>
</file>

<file path=ppt/tags/tag9.xml><?xml version="1.0" encoding="utf-8"?>
<p:tagLst xmlns:p="http://schemas.openxmlformats.org/presentationml/2006/main">
  <p:tag name="PA" val="v5.2.4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1202</Words>
  <Application>WPS 演示</Application>
  <PresentationFormat>自定义</PresentationFormat>
  <Paragraphs>139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思源黑体</vt:lpstr>
      <vt:lpstr>黑体</vt:lpstr>
      <vt:lpstr>Tahoma</vt:lpstr>
      <vt:lpstr>Gulim</vt:lpstr>
      <vt:lpstr>Malgun Gothic</vt:lpstr>
      <vt:lpstr>思源黑体 Medium</vt:lpstr>
      <vt:lpstr>Microsoft Sans Serif</vt:lpstr>
      <vt:lpstr>思源黑体 Light</vt:lpstr>
      <vt:lpstr>方正黑体简体</vt:lpstr>
      <vt:lpstr>Arial Unicode MS</vt:lpstr>
      <vt:lpstr>Calibri</vt:lpstr>
      <vt:lpstr>等线</vt:lpstr>
      <vt:lpstr>等线 Light</vt:lpstr>
      <vt:lpstr>Calibri Light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简洁莫兰迪色</dc:title>
  <dc:creator/>
  <cp:keywords>www.1ppt.com</cp:keywords>
  <dc:description>www.1ppt.com</dc:description>
  <cp:lastModifiedBy>Sapphire</cp:lastModifiedBy>
  <cp:revision>9</cp:revision>
  <dcterms:created xsi:type="dcterms:W3CDTF">2020-12-20T05:06:00Z</dcterms:created>
  <dcterms:modified xsi:type="dcterms:W3CDTF">2021-07-08T14:30:18Z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2052-11.1.0.9998</vt:lpwstr>
  </property>
</Properties>
</file>